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87" r:id="rId5"/>
    <p:sldId id="279" r:id="rId6"/>
    <p:sldId id="282" r:id="rId7"/>
    <p:sldId id="283" r:id="rId8"/>
    <p:sldId id="302" r:id="rId9"/>
    <p:sldId id="301" r:id="rId10"/>
    <p:sldId id="259" r:id="rId11"/>
    <p:sldId id="298" r:id="rId12"/>
    <p:sldId id="284" r:id="rId13"/>
    <p:sldId id="288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B2B999-9163-D4F8-9F7B-806E8404B66A}" name="Grandey, Alicia Ann" initials="GA" userId="S::aag6@psu.edu::0b5dd373-f161-4818-af5d-c6831eacd8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, Susan" initials="MS" lastIdx="7" clrIdx="0">
    <p:extLst>
      <p:ext uri="{19B8F6BF-5375-455C-9EA6-DF929625EA0E}">
        <p15:presenceInfo xmlns:p15="http://schemas.microsoft.com/office/powerpoint/2012/main" userId="S::sxm40@psu.edu::3e18335e-86e2-46c3-9935-82bac44d2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FAA794"/>
    <a:srgbClr val="1D5B98"/>
    <a:srgbClr val="F3A672"/>
    <a:srgbClr val="C481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8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0F0CF-DF99-F243-A691-EBC9E636E29C}" type="doc">
      <dgm:prSet loTypeId="urn:microsoft.com/office/officeart/2005/8/layout/venn1" loCatId="" qsTypeId="urn:microsoft.com/office/officeart/2005/8/quickstyle/3d1" qsCatId="3D" csTypeId="urn:microsoft.com/office/officeart/2005/8/colors/colorful5" csCatId="colorful" phldr="1"/>
      <dgm:spPr/>
    </dgm:pt>
    <dgm:pt modelId="{685F58B3-8BA6-9D4F-BA88-E2D8898DBF73}">
      <dgm:prSet phldrT="[Text]"/>
      <dgm:spPr>
        <a:solidFill>
          <a:schemeClr val="accent5">
            <a:hueOff val="0"/>
            <a:satOff val="0"/>
            <a:lumOff val="0"/>
            <a:alpha val="70482"/>
          </a:schemeClr>
        </a:solidFill>
      </dgm:spPr>
      <dgm:t>
        <a:bodyPr/>
        <a:lstStyle/>
        <a:p>
          <a:r>
            <a:rPr lang="en-US" dirty="0"/>
            <a:t>Healthy</a:t>
          </a:r>
        </a:p>
      </dgm:t>
    </dgm:pt>
    <dgm:pt modelId="{61BD9521-1064-DA4F-93FD-C295D4026064}" type="parTrans" cxnId="{AA12BA0F-A1C8-C644-B418-7CA3084787C5}">
      <dgm:prSet/>
      <dgm:spPr/>
      <dgm:t>
        <a:bodyPr/>
        <a:lstStyle/>
        <a:p>
          <a:endParaRPr lang="en-US"/>
        </a:p>
      </dgm:t>
    </dgm:pt>
    <dgm:pt modelId="{AAE7D054-A17E-E84F-8C67-791E0AD99D0A}" type="sibTrans" cxnId="{AA12BA0F-A1C8-C644-B418-7CA3084787C5}">
      <dgm:prSet/>
      <dgm:spPr/>
      <dgm:t>
        <a:bodyPr/>
        <a:lstStyle/>
        <a:p>
          <a:endParaRPr lang="en-US"/>
        </a:p>
      </dgm:t>
    </dgm:pt>
    <dgm:pt modelId="{F35A5FE8-1D6F-6D47-A2D1-2E51B6BDA8BA}">
      <dgm:prSet phldrT="[Text]"/>
      <dgm:spPr/>
      <dgm:t>
        <a:bodyPr/>
        <a:lstStyle/>
        <a:p>
          <a:r>
            <a:rPr lang="en-US" dirty="0"/>
            <a:t>Productive</a:t>
          </a:r>
        </a:p>
      </dgm:t>
    </dgm:pt>
    <dgm:pt modelId="{C1C3362A-E1DB-1144-968C-3F3A3208270C}" type="parTrans" cxnId="{1BD88169-A384-F84E-B06F-9804ECD5E82C}">
      <dgm:prSet/>
      <dgm:spPr/>
      <dgm:t>
        <a:bodyPr/>
        <a:lstStyle/>
        <a:p>
          <a:endParaRPr lang="en-US"/>
        </a:p>
      </dgm:t>
    </dgm:pt>
    <dgm:pt modelId="{6D1B526E-A664-BA4A-8421-197331A624A6}" type="sibTrans" cxnId="{1BD88169-A384-F84E-B06F-9804ECD5E82C}">
      <dgm:prSet/>
      <dgm:spPr/>
      <dgm:t>
        <a:bodyPr/>
        <a:lstStyle/>
        <a:p>
          <a:endParaRPr lang="en-US"/>
        </a:p>
      </dgm:t>
    </dgm:pt>
    <dgm:pt modelId="{E74D4F26-0372-2246-BCE0-92D79F8886CE}">
      <dgm:prSet phldrT="[Text]"/>
      <dgm:spPr/>
      <dgm:t>
        <a:bodyPr/>
        <a:lstStyle/>
        <a:p>
          <a:r>
            <a:rPr lang="en-US" dirty="0"/>
            <a:t>Inclusive</a:t>
          </a:r>
        </a:p>
      </dgm:t>
    </dgm:pt>
    <dgm:pt modelId="{F80AE872-9D38-0E46-BFD2-466BB2D039EB}" type="parTrans" cxnId="{F1C2EC7B-C83C-0449-A247-3DAB3711231D}">
      <dgm:prSet/>
      <dgm:spPr/>
      <dgm:t>
        <a:bodyPr/>
        <a:lstStyle/>
        <a:p>
          <a:endParaRPr lang="en-US"/>
        </a:p>
      </dgm:t>
    </dgm:pt>
    <dgm:pt modelId="{C73D51F6-DEA6-DD42-86F4-14727423D48C}" type="sibTrans" cxnId="{F1C2EC7B-C83C-0449-A247-3DAB3711231D}">
      <dgm:prSet/>
      <dgm:spPr/>
      <dgm:t>
        <a:bodyPr/>
        <a:lstStyle/>
        <a:p>
          <a:endParaRPr lang="en-US"/>
        </a:p>
      </dgm:t>
    </dgm:pt>
    <dgm:pt modelId="{C10CDE7F-CECB-F44E-A87F-486EC846A474}" type="pres">
      <dgm:prSet presAssocID="{3280F0CF-DF99-F243-A691-EBC9E636E29C}" presName="compositeShape" presStyleCnt="0">
        <dgm:presLayoutVars>
          <dgm:chMax val="7"/>
          <dgm:dir/>
          <dgm:resizeHandles val="exact"/>
        </dgm:presLayoutVars>
      </dgm:prSet>
      <dgm:spPr/>
    </dgm:pt>
    <dgm:pt modelId="{CFB2B97F-3493-0045-8E76-D97E48169B98}" type="pres">
      <dgm:prSet presAssocID="{F35A5FE8-1D6F-6D47-A2D1-2E51B6BDA8BA}" presName="circ1" presStyleLbl="vennNode1" presStyleIdx="0" presStyleCnt="3"/>
      <dgm:spPr/>
    </dgm:pt>
    <dgm:pt modelId="{918E7B85-9BE0-8640-8A04-68146FD158C3}" type="pres">
      <dgm:prSet presAssocID="{F35A5FE8-1D6F-6D47-A2D1-2E51B6BDA8B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785290-14C2-AF4C-9D51-AC534CE3CBDE}" type="pres">
      <dgm:prSet presAssocID="{E74D4F26-0372-2246-BCE0-92D79F8886CE}" presName="circ2" presStyleLbl="vennNode1" presStyleIdx="1" presStyleCnt="3" custLinFactNeighborX="3655" custLinFactNeighborY="-1107"/>
      <dgm:spPr/>
    </dgm:pt>
    <dgm:pt modelId="{BCB4D728-48E0-124E-B2A7-A4A18EEA9541}" type="pres">
      <dgm:prSet presAssocID="{E74D4F26-0372-2246-BCE0-92D79F8886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086700-0733-AB48-9CDB-62732B00ADFD}" type="pres">
      <dgm:prSet presAssocID="{685F58B3-8BA6-9D4F-BA88-E2D8898DBF73}" presName="circ3" presStyleLbl="vennNode1" presStyleIdx="2" presStyleCnt="3"/>
      <dgm:spPr/>
    </dgm:pt>
    <dgm:pt modelId="{FDEAD228-C201-5447-B73C-10A163418FEE}" type="pres">
      <dgm:prSet presAssocID="{685F58B3-8BA6-9D4F-BA88-E2D8898DBF7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D67E600-702B-3B4C-BDE7-018670B4CF05}" type="presOf" srcId="{F35A5FE8-1D6F-6D47-A2D1-2E51B6BDA8BA}" destId="{918E7B85-9BE0-8640-8A04-68146FD158C3}" srcOrd="1" destOrd="0" presId="urn:microsoft.com/office/officeart/2005/8/layout/venn1"/>
    <dgm:cxn modelId="{BADDA80D-5A4B-0845-BECD-A0ED3ADCD8A2}" type="presOf" srcId="{685F58B3-8BA6-9D4F-BA88-E2D8898DBF73}" destId="{FDEAD228-C201-5447-B73C-10A163418FEE}" srcOrd="1" destOrd="0" presId="urn:microsoft.com/office/officeart/2005/8/layout/venn1"/>
    <dgm:cxn modelId="{AA12BA0F-A1C8-C644-B418-7CA3084787C5}" srcId="{3280F0CF-DF99-F243-A691-EBC9E636E29C}" destId="{685F58B3-8BA6-9D4F-BA88-E2D8898DBF73}" srcOrd="2" destOrd="0" parTransId="{61BD9521-1064-DA4F-93FD-C295D4026064}" sibTransId="{AAE7D054-A17E-E84F-8C67-791E0AD99D0A}"/>
    <dgm:cxn modelId="{50D6B93A-147B-2845-9FFB-5AFBBAA70134}" type="presOf" srcId="{F35A5FE8-1D6F-6D47-A2D1-2E51B6BDA8BA}" destId="{CFB2B97F-3493-0045-8E76-D97E48169B98}" srcOrd="0" destOrd="0" presId="urn:microsoft.com/office/officeart/2005/8/layout/venn1"/>
    <dgm:cxn modelId="{1BD88169-A384-F84E-B06F-9804ECD5E82C}" srcId="{3280F0CF-DF99-F243-A691-EBC9E636E29C}" destId="{F35A5FE8-1D6F-6D47-A2D1-2E51B6BDA8BA}" srcOrd="0" destOrd="0" parTransId="{C1C3362A-E1DB-1144-968C-3F3A3208270C}" sibTransId="{6D1B526E-A664-BA4A-8421-197331A624A6}"/>
    <dgm:cxn modelId="{F1C2EC7B-C83C-0449-A247-3DAB3711231D}" srcId="{3280F0CF-DF99-F243-A691-EBC9E636E29C}" destId="{E74D4F26-0372-2246-BCE0-92D79F8886CE}" srcOrd="1" destOrd="0" parTransId="{F80AE872-9D38-0E46-BFD2-466BB2D039EB}" sibTransId="{C73D51F6-DEA6-DD42-86F4-14727423D48C}"/>
    <dgm:cxn modelId="{06714982-A7F2-1649-B281-6E20E2500907}" type="presOf" srcId="{E74D4F26-0372-2246-BCE0-92D79F8886CE}" destId="{BCB4D728-48E0-124E-B2A7-A4A18EEA9541}" srcOrd="1" destOrd="0" presId="urn:microsoft.com/office/officeart/2005/8/layout/venn1"/>
    <dgm:cxn modelId="{315928BD-4BB0-C24D-A58C-2A87F8F7F687}" type="presOf" srcId="{685F58B3-8BA6-9D4F-BA88-E2D8898DBF73}" destId="{9B086700-0733-AB48-9CDB-62732B00ADFD}" srcOrd="0" destOrd="0" presId="urn:microsoft.com/office/officeart/2005/8/layout/venn1"/>
    <dgm:cxn modelId="{D55C3CC6-1D5D-4342-AAB5-CF5599AC0639}" type="presOf" srcId="{E74D4F26-0372-2246-BCE0-92D79F8886CE}" destId="{E0785290-14C2-AF4C-9D51-AC534CE3CBDE}" srcOrd="0" destOrd="0" presId="urn:microsoft.com/office/officeart/2005/8/layout/venn1"/>
    <dgm:cxn modelId="{6D7977F2-288B-AA4A-AB71-0FCDF9C74861}" type="presOf" srcId="{3280F0CF-DF99-F243-A691-EBC9E636E29C}" destId="{C10CDE7F-CECB-F44E-A87F-486EC846A474}" srcOrd="0" destOrd="0" presId="urn:microsoft.com/office/officeart/2005/8/layout/venn1"/>
    <dgm:cxn modelId="{93991A8A-9AF3-3D44-98B2-56DB2FBE7C95}" type="presParOf" srcId="{C10CDE7F-CECB-F44E-A87F-486EC846A474}" destId="{CFB2B97F-3493-0045-8E76-D97E48169B98}" srcOrd="0" destOrd="0" presId="urn:microsoft.com/office/officeart/2005/8/layout/venn1"/>
    <dgm:cxn modelId="{FE5AC29B-79A4-D844-8698-270445ACA36E}" type="presParOf" srcId="{C10CDE7F-CECB-F44E-A87F-486EC846A474}" destId="{918E7B85-9BE0-8640-8A04-68146FD158C3}" srcOrd="1" destOrd="0" presId="urn:microsoft.com/office/officeart/2005/8/layout/venn1"/>
    <dgm:cxn modelId="{630F762F-71E8-AB4E-B23A-A9C10249FA99}" type="presParOf" srcId="{C10CDE7F-CECB-F44E-A87F-486EC846A474}" destId="{E0785290-14C2-AF4C-9D51-AC534CE3CBDE}" srcOrd="2" destOrd="0" presId="urn:microsoft.com/office/officeart/2005/8/layout/venn1"/>
    <dgm:cxn modelId="{9B997E8D-2AB1-E24D-A99F-0DF081AA4A83}" type="presParOf" srcId="{C10CDE7F-CECB-F44E-A87F-486EC846A474}" destId="{BCB4D728-48E0-124E-B2A7-A4A18EEA9541}" srcOrd="3" destOrd="0" presId="urn:microsoft.com/office/officeart/2005/8/layout/venn1"/>
    <dgm:cxn modelId="{D273D426-433D-C94A-ACCC-4A1B448AF21A}" type="presParOf" srcId="{C10CDE7F-CECB-F44E-A87F-486EC846A474}" destId="{9B086700-0733-AB48-9CDB-62732B00ADFD}" srcOrd="4" destOrd="0" presId="urn:microsoft.com/office/officeart/2005/8/layout/venn1"/>
    <dgm:cxn modelId="{DB103C44-BEAA-5141-9AF1-25B6324C471A}" type="presParOf" srcId="{C10CDE7F-CECB-F44E-A87F-486EC846A474}" destId="{FDEAD228-C201-5447-B73C-10A163418FE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3FAA1-7998-184B-B9FC-1DDF435F05E5}" type="doc">
      <dgm:prSet loTypeId="urn:microsoft.com/office/officeart/2005/8/layout/hierarchy3" loCatId="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DCDA87-8ADB-7C43-97F8-5D6EBF036A5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b="1" i="0" u="none" dirty="0"/>
            <a:t>Inter-disciplinary Research</a:t>
          </a:r>
        </a:p>
      </dgm:t>
    </dgm:pt>
    <dgm:pt modelId="{C617518F-7CCB-EA48-B808-118AF736D3EB}" type="parTrans" cxnId="{E37E2EC0-93B1-6F40-B211-0F4869DB5F45}">
      <dgm:prSet/>
      <dgm:spPr/>
      <dgm:t>
        <a:bodyPr/>
        <a:lstStyle/>
        <a:p>
          <a:endParaRPr lang="en-US" sz="2000"/>
        </a:p>
      </dgm:t>
    </dgm:pt>
    <dgm:pt modelId="{6E585890-76A1-2746-82CA-2B4327FE488C}" type="sibTrans" cxnId="{E37E2EC0-93B1-6F40-B211-0F4869DB5F45}">
      <dgm:prSet/>
      <dgm:spPr/>
      <dgm:t>
        <a:bodyPr/>
        <a:lstStyle/>
        <a:p>
          <a:endParaRPr lang="en-US" sz="2000"/>
        </a:p>
      </dgm:t>
    </dgm:pt>
    <dgm:pt modelId="{4D2A736F-3618-E048-AD2A-CF2E516AE067}">
      <dgm:prSet custT="1"/>
      <dgm:spPr/>
      <dgm:t>
        <a:bodyPr/>
        <a:lstStyle/>
        <a:p>
          <a:r>
            <a:rPr lang="en-US" sz="3200" b="1" i="0" u="none" dirty="0"/>
            <a:t>Industry Engagement</a:t>
          </a:r>
        </a:p>
      </dgm:t>
    </dgm:pt>
    <dgm:pt modelId="{8AAE6F3F-765B-C641-9DCE-1F4C1DDB0172}" type="parTrans" cxnId="{0C364A66-BA10-4A48-A38B-84F1B5F36386}">
      <dgm:prSet/>
      <dgm:spPr/>
      <dgm:t>
        <a:bodyPr/>
        <a:lstStyle/>
        <a:p>
          <a:endParaRPr lang="en-US" sz="2000"/>
        </a:p>
      </dgm:t>
    </dgm:pt>
    <dgm:pt modelId="{09260CFC-9ACB-C74C-827B-7BD5495E78F0}" type="sibTrans" cxnId="{0C364A66-BA10-4A48-A38B-84F1B5F36386}">
      <dgm:prSet/>
      <dgm:spPr/>
      <dgm:t>
        <a:bodyPr/>
        <a:lstStyle/>
        <a:p>
          <a:endParaRPr lang="en-US" sz="2000"/>
        </a:p>
      </dgm:t>
    </dgm:pt>
    <dgm:pt modelId="{465F63D4-45FE-3A44-B3BB-CB53E81DE13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200" b="1" i="0" u="none" dirty="0"/>
            <a:t>Community</a:t>
          </a:r>
        </a:p>
        <a:p>
          <a:r>
            <a:rPr lang="en-US" sz="3200" b="1" i="0" u="none" dirty="0"/>
            <a:t>Building</a:t>
          </a:r>
        </a:p>
      </dgm:t>
    </dgm:pt>
    <dgm:pt modelId="{B04E0970-C76A-C842-A41B-CF82D7AE05D7}" type="parTrans" cxnId="{7949825B-ADAB-3941-9577-BF74A55FB7F9}">
      <dgm:prSet/>
      <dgm:spPr/>
      <dgm:t>
        <a:bodyPr/>
        <a:lstStyle/>
        <a:p>
          <a:endParaRPr lang="en-US" sz="2000"/>
        </a:p>
      </dgm:t>
    </dgm:pt>
    <dgm:pt modelId="{82F5FD86-BC1F-EB43-B317-B5EFF3B4DF08}" type="sibTrans" cxnId="{7949825B-ADAB-3941-9577-BF74A55FB7F9}">
      <dgm:prSet/>
      <dgm:spPr/>
      <dgm:t>
        <a:bodyPr/>
        <a:lstStyle/>
        <a:p>
          <a:endParaRPr lang="en-US" sz="2000"/>
        </a:p>
      </dgm:t>
    </dgm:pt>
    <dgm:pt modelId="{D4F894A3-3C4A-0445-97E9-E6ACBB62451B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/>
            <a:t>Design impactful science</a:t>
          </a:r>
          <a:endParaRPr lang="en-US" sz="2800" b="1" i="0" u="none" dirty="0"/>
        </a:p>
      </dgm:t>
    </dgm:pt>
    <dgm:pt modelId="{7B8C7653-0AAC-3340-9196-F08737350701}" type="parTrans" cxnId="{B7A17C12-8194-164D-B733-A90B54619B62}">
      <dgm:prSet/>
      <dgm:spPr/>
      <dgm:t>
        <a:bodyPr/>
        <a:lstStyle/>
        <a:p>
          <a:endParaRPr lang="en-US" sz="2000"/>
        </a:p>
      </dgm:t>
    </dgm:pt>
    <dgm:pt modelId="{B0A33A32-E0F1-BB43-B4F3-53ED2D730396}" type="sibTrans" cxnId="{B7A17C12-8194-164D-B733-A90B54619B62}">
      <dgm:prSet/>
      <dgm:spPr/>
      <dgm:t>
        <a:bodyPr/>
        <a:lstStyle/>
        <a:p>
          <a:endParaRPr lang="en-US" sz="2000"/>
        </a:p>
      </dgm:t>
    </dgm:pt>
    <dgm:pt modelId="{8C76605C-7E9C-9F44-86F4-DF38C9B4690F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/>
            <a:t>Expand funding portfolio</a:t>
          </a:r>
        </a:p>
      </dgm:t>
    </dgm:pt>
    <dgm:pt modelId="{ABD8E08F-33BB-534D-ACF9-2C28151D7429}" type="parTrans" cxnId="{A470DF40-05CE-794C-A09E-D9950AA179DA}">
      <dgm:prSet/>
      <dgm:spPr/>
      <dgm:t>
        <a:bodyPr/>
        <a:lstStyle/>
        <a:p>
          <a:endParaRPr lang="en-US" sz="2000"/>
        </a:p>
      </dgm:t>
    </dgm:pt>
    <dgm:pt modelId="{7326F9B0-A554-DE4B-BEAD-8FAEF6B1CE4C}" type="sibTrans" cxnId="{A470DF40-05CE-794C-A09E-D9950AA179DA}">
      <dgm:prSet/>
      <dgm:spPr/>
      <dgm:t>
        <a:bodyPr/>
        <a:lstStyle/>
        <a:p>
          <a:endParaRPr lang="en-US" sz="2000"/>
        </a:p>
      </dgm:t>
    </dgm:pt>
    <dgm:pt modelId="{D766C667-794B-ED48-9E41-17A63A47DCA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Tx/>
            <a:buChar char="-"/>
          </a:pPr>
          <a:r>
            <a:rPr lang="en-US" sz="2800" dirty="0"/>
            <a:t>Learn workplace current issues</a:t>
          </a:r>
          <a:endParaRPr lang="en-US" sz="2800" b="1" i="0" u="none" dirty="0"/>
        </a:p>
      </dgm:t>
    </dgm:pt>
    <dgm:pt modelId="{09C741F5-36A1-9244-9B19-456C78EBFE11}" type="parTrans" cxnId="{79F5D60A-E762-9F4D-A18E-CA0815AD1FD1}">
      <dgm:prSet/>
      <dgm:spPr/>
      <dgm:t>
        <a:bodyPr/>
        <a:lstStyle/>
        <a:p>
          <a:endParaRPr lang="en-US" sz="2000"/>
        </a:p>
      </dgm:t>
    </dgm:pt>
    <dgm:pt modelId="{5B85EE99-9E69-B94A-9816-FD4676F8B2C3}" type="sibTrans" cxnId="{79F5D60A-E762-9F4D-A18E-CA0815AD1FD1}">
      <dgm:prSet/>
      <dgm:spPr/>
      <dgm:t>
        <a:bodyPr/>
        <a:lstStyle/>
        <a:p>
          <a:endParaRPr lang="en-US" sz="2000"/>
        </a:p>
      </dgm:t>
    </dgm:pt>
    <dgm:pt modelId="{DF858B1A-71ED-4C47-99ED-55FB38BDD32D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/>
            <a:t>Share knowledge &amp; innovation</a:t>
          </a:r>
        </a:p>
      </dgm:t>
    </dgm:pt>
    <dgm:pt modelId="{4A697CFB-DA87-C048-974A-A12044583F04}" type="parTrans" cxnId="{D4479820-07C0-A243-9B6F-408BA1F0AA5B}">
      <dgm:prSet/>
      <dgm:spPr/>
      <dgm:t>
        <a:bodyPr/>
        <a:lstStyle/>
        <a:p>
          <a:endParaRPr lang="en-US" sz="2000"/>
        </a:p>
      </dgm:t>
    </dgm:pt>
    <dgm:pt modelId="{04E2E775-130D-E644-B854-40F1982AA99C}" type="sibTrans" cxnId="{D4479820-07C0-A243-9B6F-408BA1F0AA5B}">
      <dgm:prSet/>
      <dgm:spPr/>
      <dgm:t>
        <a:bodyPr/>
        <a:lstStyle/>
        <a:p>
          <a:endParaRPr lang="en-US" sz="2000"/>
        </a:p>
      </dgm:t>
    </dgm:pt>
    <dgm:pt modelId="{263E57C2-6EC3-DB47-8021-FAD38F79B2FF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Tx/>
            <a:buChar char="-"/>
          </a:pPr>
          <a:r>
            <a:rPr lang="en-US" sz="2800" dirty="0"/>
            <a:t>Mentoring and support</a:t>
          </a:r>
          <a:endParaRPr lang="en-US" sz="2800" b="1" i="0" u="none" dirty="0"/>
        </a:p>
      </dgm:t>
    </dgm:pt>
    <dgm:pt modelId="{2CE74EDD-8A3D-B34A-8857-FB2F3539C408}" type="parTrans" cxnId="{B932CC79-9188-114C-84FC-5F8479339C0D}">
      <dgm:prSet/>
      <dgm:spPr/>
      <dgm:t>
        <a:bodyPr/>
        <a:lstStyle/>
        <a:p>
          <a:endParaRPr lang="en-US" sz="2000"/>
        </a:p>
      </dgm:t>
    </dgm:pt>
    <dgm:pt modelId="{2C10E02D-DE31-9043-8124-0662BF2FB1FE}" type="sibTrans" cxnId="{B932CC79-9188-114C-84FC-5F8479339C0D}">
      <dgm:prSet/>
      <dgm:spPr/>
      <dgm:t>
        <a:bodyPr/>
        <a:lstStyle/>
        <a:p>
          <a:endParaRPr lang="en-US" sz="2000"/>
        </a:p>
      </dgm:t>
    </dgm:pt>
    <dgm:pt modelId="{F1CE9DBD-09A1-1E40-85F9-A0D2E01007E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/>
            <a:t>Networking &amp; Connecting</a:t>
          </a:r>
        </a:p>
      </dgm:t>
    </dgm:pt>
    <dgm:pt modelId="{F3E1C455-54C4-B449-AD8B-BC4295A0E0BD}" type="parTrans" cxnId="{06192539-B814-234B-8F09-2D56E3E52F74}">
      <dgm:prSet/>
      <dgm:spPr/>
      <dgm:t>
        <a:bodyPr/>
        <a:lstStyle/>
        <a:p>
          <a:endParaRPr lang="en-US" sz="2000"/>
        </a:p>
      </dgm:t>
    </dgm:pt>
    <dgm:pt modelId="{B60A49E6-8C80-164D-8D03-06FEF3E723B9}" type="sibTrans" cxnId="{06192539-B814-234B-8F09-2D56E3E52F74}">
      <dgm:prSet/>
      <dgm:spPr/>
      <dgm:t>
        <a:bodyPr/>
        <a:lstStyle/>
        <a:p>
          <a:endParaRPr lang="en-US" sz="2000"/>
        </a:p>
      </dgm:t>
    </dgm:pt>
    <dgm:pt modelId="{3BAD8771-D75E-4145-B70F-B8FB027A8FDA}" type="pres">
      <dgm:prSet presAssocID="{D143FAA1-7998-184B-B9FC-1DDF435F05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342005-DB3B-0545-886F-4BA20D7FCE32}" type="pres">
      <dgm:prSet presAssocID="{465F63D4-45FE-3A44-B3BB-CB53E81DE13D}" presName="root" presStyleCnt="0"/>
      <dgm:spPr/>
    </dgm:pt>
    <dgm:pt modelId="{0D93C3EE-C4D9-A54C-8B72-D28DCDE19860}" type="pres">
      <dgm:prSet presAssocID="{465F63D4-45FE-3A44-B3BB-CB53E81DE13D}" presName="rootComposite" presStyleCnt="0"/>
      <dgm:spPr/>
    </dgm:pt>
    <dgm:pt modelId="{4D1C2B04-A804-DA40-8045-9C8BCD018BD0}" type="pres">
      <dgm:prSet presAssocID="{465F63D4-45FE-3A44-B3BB-CB53E81DE13D}" presName="rootText" presStyleLbl="node1" presStyleIdx="0" presStyleCnt="3"/>
      <dgm:spPr/>
    </dgm:pt>
    <dgm:pt modelId="{2CD81628-3AC9-0F47-A77E-802466780527}" type="pres">
      <dgm:prSet presAssocID="{465F63D4-45FE-3A44-B3BB-CB53E81DE13D}" presName="rootConnector" presStyleLbl="node1" presStyleIdx="0" presStyleCnt="3"/>
      <dgm:spPr/>
    </dgm:pt>
    <dgm:pt modelId="{41000113-7350-6F4F-8896-1A1BCD61B1A8}" type="pres">
      <dgm:prSet presAssocID="{465F63D4-45FE-3A44-B3BB-CB53E81DE13D}" presName="childShape" presStyleCnt="0"/>
      <dgm:spPr/>
    </dgm:pt>
    <dgm:pt modelId="{0A23058A-9CE1-544E-B894-E6842E796078}" type="pres">
      <dgm:prSet presAssocID="{2CE74EDD-8A3D-B34A-8857-FB2F3539C408}" presName="Name13" presStyleLbl="parChTrans1D2" presStyleIdx="0" presStyleCnt="6"/>
      <dgm:spPr/>
    </dgm:pt>
    <dgm:pt modelId="{322C57A5-2E0A-6346-9A23-32C7DA26CF4B}" type="pres">
      <dgm:prSet presAssocID="{263E57C2-6EC3-DB47-8021-FAD38F79B2FF}" presName="childText" presStyleLbl="bgAcc1" presStyleIdx="0" presStyleCnt="6" custScaleX="106069" custScaleY="110178">
        <dgm:presLayoutVars>
          <dgm:bulletEnabled val="1"/>
        </dgm:presLayoutVars>
      </dgm:prSet>
      <dgm:spPr/>
    </dgm:pt>
    <dgm:pt modelId="{C3149D0D-78CD-B14A-8F81-4D56D2F9B97B}" type="pres">
      <dgm:prSet presAssocID="{F3E1C455-54C4-B449-AD8B-BC4295A0E0BD}" presName="Name13" presStyleLbl="parChTrans1D2" presStyleIdx="1" presStyleCnt="6"/>
      <dgm:spPr/>
    </dgm:pt>
    <dgm:pt modelId="{CE6D133F-894E-D644-82C3-DAF92673DE16}" type="pres">
      <dgm:prSet presAssocID="{F1CE9DBD-09A1-1E40-85F9-A0D2E01007E0}" presName="childText" presStyleLbl="bgAcc1" presStyleIdx="1" presStyleCnt="6" custScaleX="108423" custScaleY="121757">
        <dgm:presLayoutVars>
          <dgm:bulletEnabled val="1"/>
        </dgm:presLayoutVars>
      </dgm:prSet>
      <dgm:spPr/>
    </dgm:pt>
    <dgm:pt modelId="{5B8B42BB-8B3D-F14A-A943-0AD4394C82A6}" type="pres">
      <dgm:prSet presAssocID="{4D2A736F-3618-E048-AD2A-CF2E516AE067}" presName="root" presStyleCnt="0"/>
      <dgm:spPr/>
    </dgm:pt>
    <dgm:pt modelId="{22E0E386-E66C-D94B-B562-963B4C75A0EC}" type="pres">
      <dgm:prSet presAssocID="{4D2A736F-3618-E048-AD2A-CF2E516AE067}" presName="rootComposite" presStyleCnt="0"/>
      <dgm:spPr/>
    </dgm:pt>
    <dgm:pt modelId="{DBFCD498-EA45-9D42-98F0-906E886AAD87}" type="pres">
      <dgm:prSet presAssocID="{4D2A736F-3618-E048-AD2A-CF2E516AE067}" presName="rootText" presStyleLbl="node1" presStyleIdx="1" presStyleCnt="3"/>
      <dgm:spPr/>
    </dgm:pt>
    <dgm:pt modelId="{C5979B7E-4844-AB45-9FE6-4E67A842D9E2}" type="pres">
      <dgm:prSet presAssocID="{4D2A736F-3618-E048-AD2A-CF2E516AE067}" presName="rootConnector" presStyleLbl="node1" presStyleIdx="1" presStyleCnt="3"/>
      <dgm:spPr/>
    </dgm:pt>
    <dgm:pt modelId="{07E20B24-C6F6-DC4C-BBCE-3B0309CC03E6}" type="pres">
      <dgm:prSet presAssocID="{4D2A736F-3618-E048-AD2A-CF2E516AE067}" presName="childShape" presStyleCnt="0"/>
      <dgm:spPr/>
    </dgm:pt>
    <dgm:pt modelId="{C51EE9BC-1840-0D4A-AC23-49384B8E7A69}" type="pres">
      <dgm:prSet presAssocID="{09C741F5-36A1-9244-9B19-456C78EBFE11}" presName="Name13" presStyleLbl="parChTrans1D2" presStyleIdx="2" presStyleCnt="6"/>
      <dgm:spPr/>
    </dgm:pt>
    <dgm:pt modelId="{F8360768-8228-094C-BAE7-6DB7F00802C6}" type="pres">
      <dgm:prSet presAssocID="{D766C667-794B-ED48-9E41-17A63A47DCA7}" presName="childText" presStyleLbl="bgAcc1" presStyleIdx="2" presStyleCnt="6" custScaleX="129491" custScaleY="118525">
        <dgm:presLayoutVars>
          <dgm:bulletEnabled val="1"/>
        </dgm:presLayoutVars>
      </dgm:prSet>
      <dgm:spPr/>
    </dgm:pt>
    <dgm:pt modelId="{7EA97964-CBB0-7741-88DD-657DB2B81A00}" type="pres">
      <dgm:prSet presAssocID="{4A697CFB-DA87-C048-974A-A12044583F04}" presName="Name13" presStyleLbl="parChTrans1D2" presStyleIdx="3" presStyleCnt="6"/>
      <dgm:spPr/>
    </dgm:pt>
    <dgm:pt modelId="{57935DA1-7C3E-9541-945F-191CD55C7EDC}" type="pres">
      <dgm:prSet presAssocID="{DF858B1A-71ED-4C47-99ED-55FB38BDD32D}" presName="childText" presStyleLbl="bgAcc1" presStyleIdx="3" presStyleCnt="6" custScaleX="123541" custScaleY="131240">
        <dgm:presLayoutVars>
          <dgm:bulletEnabled val="1"/>
        </dgm:presLayoutVars>
      </dgm:prSet>
      <dgm:spPr/>
    </dgm:pt>
    <dgm:pt modelId="{39CF3559-C650-FA4C-8369-A2B65FED92D5}" type="pres">
      <dgm:prSet presAssocID="{C9DCDA87-8ADB-7C43-97F8-5D6EBF036A5C}" presName="root" presStyleCnt="0"/>
      <dgm:spPr/>
    </dgm:pt>
    <dgm:pt modelId="{B2BB8F7C-056C-E243-97DA-3EF64F84DC9E}" type="pres">
      <dgm:prSet presAssocID="{C9DCDA87-8ADB-7C43-97F8-5D6EBF036A5C}" presName="rootComposite" presStyleCnt="0"/>
      <dgm:spPr/>
    </dgm:pt>
    <dgm:pt modelId="{90CBCF7F-9CDC-8B4C-9515-15B25824A1A6}" type="pres">
      <dgm:prSet presAssocID="{C9DCDA87-8ADB-7C43-97F8-5D6EBF036A5C}" presName="rootText" presStyleLbl="node1" presStyleIdx="2" presStyleCnt="3"/>
      <dgm:spPr/>
    </dgm:pt>
    <dgm:pt modelId="{4A87D4B9-CA4A-8540-AC41-2D6E48E87CA1}" type="pres">
      <dgm:prSet presAssocID="{C9DCDA87-8ADB-7C43-97F8-5D6EBF036A5C}" presName="rootConnector" presStyleLbl="node1" presStyleIdx="2" presStyleCnt="3"/>
      <dgm:spPr/>
    </dgm:pt>
    <dgm:pt modelId="{EB7F4B70-E25F-E143-B457-0191B67547F9}" type="pres">
      <dgm:prSet presAssocID="{C9DCDA87-8ADB-7C43-97F8-5D6EBF036A5C}" presName="childShape" presStyleCnt="0"/>
      <dgm:spPr/>
    </dgm:pt>
    <dgm:pt modelId="{97EA2015-64E6-F34A-9BC5-551F58670012}" type="pres">
      <dgm:prSet presAssocID="{7B8C7653-0AAC-3340-9196-F08737350701}" presName="Name13" presStyleLbl="parChTrans1D2" presStyleIdx="4" presStyleCnt="6"/>
      <dgm:spPr/>
    </dgm:pt>
    <dgm:pt modelId="{DB398000-46A6-A44B-A5E8-E35BAB538B3B}" type="pres">
      <dgm:prSet presAssocID="{D4F894A3-3C4A-0445-97E9-E6ACBB62451B}" presName="childText" presStyleLbl="bgAcc1" presStyleIdx="4" presStyleCnt="6" custScaleX="119768" custScaleY="116104">
        <dgm:presLayoutVars>
          <dgm:bulletEnabled val="1"/>
        </dgm:presLayoutVars>
      </dgm:prSet>
      <dgm:spPr/>
    </dgm:pt>
    <dgm:pt modelId="{08DAD3B8-C59B-D24E-B1B0-AE7D26555F39}" type="pres">
      <dgm:prSet presAssocID="{ABD8E08F-33BB-534D-ACF9-2C28151D7429}" presName="Name13" presStyleLbl="parChTrans1D2" presStyleIdx="5" presStyleCnt="6"/>
      <dgm:spPr/>
    </dgm:pt>
    <dgm:pt modelId="{2236523D-6D81-4447-BB82-2FE749F4757F}" type="pres">
      <dgm:prSet presAssocID="{8C76605C-7E9C-9F44-86F4-DF38C9B4690F}" presName="childText" presStyleLbl="bgAcc1" presStyleIdx="5" presStyleCnt="6" custScaleX="116347" custScaleY="123988">
        <dgm:presLayoutVars>
          <dgm:bulletEnabled val="1"/>
        </dgm:presLayoutVars>
      </dgm:prSet>
      <dgm:spPr/>
    </dgm:pt>
  </dgm:ptLst>
  <dgm:cxnLst>
    <dgm:cxn modelId="{84048804-04E9-104E-A749-63E5F7BDF2EC}" type="presOf" srcId="{8C76605C-7E9C-9F44-86F4-DF38C9B4690F}" destId="{2236523D-6D81-4447-BB82-2FE749F4757F}" srcOrd="0" destOrd="0" presId="urn:microsoft.com/office/officeart/2005/8/layout/hierarchy3"/>
    <dgm:cxn modelId="{79F5D60A-E762-9F4D-A18E-CA0815AD1FD1}" srcId="{4D2A736F-3618-E048-AD2A-CF2E516AE067}" destId="{D766C667-794B-ED48-9E41-17A63A47DCA7}" srcOrd="0" destOrd="0" parTransId="{09C741F5-36A1-9244-9B19-456C78EBFE11}" sibTransId="{5B85EE99-9E69-B94A-9816-FD4676F8B2C3}"/>
    <dgm:cxn modelId="{B7A17C12-8194-164D-B733-A90B54619B62}" srcId="{C9DCDA87-8ADB-7C43-97F8-5D6EBF036A5C}" destId="{D4F894A3-3C4A-0445-97E9-E6ACBB62451B}" srcOrd="0" destOrd="0" parTransId="{7B8C7653-0AAC-3340-9196-F08737350701}" sibTransId="{B0A33A32-E0F1-BB43-B4F3-53ED2D730396}"/>
    <dgm:cxn modelId="{00920B15-6ECF-3D47-968A-FB5E7550750F}" type="presOf" srcId="{7B8C7653-0AAC-3340-9196-F08737350701}" destId="{97EA2015-64E6-F34A-9BC5-551F58670012}" srcOrd="0" destOrd="0" presId="urn:microsoft.com/office/officeart/2005/8/layout/hierarchy3"/>
    <dgm:cxn modelId="{A03A1918-78D4-354A-9928-4539FC3B4759}" type="presOf" srcId="{C9DCDA87-8ADB-7C43-97F8-5D6EBF036A5C}" destId="{4A87D4B9-CA4A-8540-AC41-2D6E48E87CA1}" srcOrd="1" destOrd="0" presId="urn:microsoft.com/office/officeart/2005/8/layout/hierarchy3"/>
    <dgm:cxn modelId="{29E72A19-9143-6744-839D-07D6A8C8EBDC}" type="presOf" srcId="{263E57C2-6EC3-DB47-8021-FAD38F79B2FF}" destId="{322C57A5-2E0A-6346-9A23-32C7DA26CF4B}" srcOrd="0" destOrd="0" presId="urn:microsoft.com/office/officeart/2005/8/layout/hierarchy3"/>
    <dgm:cxn modelId="{CD73291A-453F-5549-A9FC-FE10A1B8AAAD}" type="presOf" srcId="{F3E1C455-54C4-B449-AD8B-BC4295A0E0BD}" destId="{C3149D0D-78CD-B14A-8F81-4D56D2F9B97B}" srcOrd="0" destOrd="0" presId="urn:microsoft.com/office/officeart/2005/8/layout/hierarchy3"/>
    <dgm:cxn modelId="{D4479820-07C0-A243-9B6F-408BA1F0AA5B}" srcId="{4D2A736F-3618-E048-AD2A-CF2E516AE067}" destId="{DF858B1A-71ED-4C47-99ED-55FB38BDD32D}" srcOrd="1" destOrd="0" parTransId="{4A697CFB-DA87-C048-974A-A12044583F04}" sibTransId="{04E2E775-130D-E644-B854-40F1982AA99C}"/>
    <dgm:cxn modelId="{1F80CB2B-A9C4-4440-A660-00986C18BFC0}" type="presOf" srcId="{465F63D4-45FE-3A44-B3BB-CB53E81DE13D}" destId="{4D1C2B04-A804-DA40-8045-9C8BCD018BD0}" srcOrd="0" destOrd="0" presId="urn:microsoft.com/office/officeart/2005/8/layout/hierarchy3"/>
    <dgm:cxn modelId="{06192539-B814-234B-8F09-2D56E3E52F74}" srcId="{465F63D4-45FE-3A44-B3BB-CB53E81DE13D}" destId="{F1CE9DBD-09A1-1E40-85F9-A0D2E01007E0}" srcOrd="1" destOrd="0" parTransId="{F3E1C455-54C4-B449-AD8B-BC4295A0E0BD}" sibTransId="{B60A49E6-8C80-164D-8D03-06FEF3E723B9}"/>
    <dgm:cxn modelId="{A470DF40-05CE-794C-A09E-D9950AA179DA}" srcId="{C9DCDA87-8ADB-7C43-97F8-5D6EBF036A5C}" destId="{8C76605C-7E9C-9F44-86F4-DF38C9B4690F}" srcOrd="1" destOrd="0" parTransId="{ABD8E08F-33BB-534D-ACF9-2C28151D7429}" sibTransId="{7326F9B0-A554-DE4B-BEAD-8FAEF6B1CE4C}"/>
    <dgm:cxn modelId="{941CCE43-681E-E042-844A-BA5021F4C4E1}" type="presOf" srcId="{4A697CFB-DA87-C048-974A-A12044583F04}" destId="{7EA97964-CBB0-7741-88DD-657DB2B81A00}" srcOrd="0" destOrd="0" presId="urn:microsoft.com/office/officeart/2005/8/layout/hierarchy3"/>
    <dgm:cxn modelId="{1CB94F51-20AF-DD4C-8F4C-37CEDAE70FD4}" type="presOf" srcId="{D766C667-794B-ED48-9E41-17A63A47DCA7}" destId="{F8360768-8228-094C-BAE7-6DB7F00802C6}" srcOrd="0" destOrd="0" presId="urn:microsoft.com/office/officeart/2005/8/layout/hierarchy3"/>
    <dgm:cxn modelId="{7949825B-ADAB-3941-9577-BF74A55FB7F9}" srcId="{D143FAA1-7998-184B-B9FC-1DDF435F05E5}" destId="{465F63D4-45FE-3A44-B3BB-CB53E81DE13D}" srcOrd="0" destOrd="0" parTransId="{B04E0970-C76A-C842-A41B-CF82D7AE05D7}" sibTransId="{82F5FD86-BC1F-EB43-B317-B5EFF3B4DF08}"/>
    <dgm:cxn modelId="{1237A35C-E748-194D-92C2-B71F1F4D30E4}" type="presOf" srcId="{4D2A736F-3618-E048-AD2A-CF2E516AE067}" destId="{C5979B7E-4844-AB45-9FE6-4E67A842D9E2}" srcOrd="1" destOrd="0" presId="urn:microsoft.com/office/officeart/2005/8/layout/hierarchy3"/>
    <dgm:cxn modelId="{6C4E1A62-847E-934C-811C-2F2476608284}" type="presOf" srcId="{4D2A736F-3618-E048-AD2A-CF2E516AE067}" destId="{DBFCD498-EA45-9D42-98F0-906E886AAD87}" srcOrd="0" destOrd="0" presId="urn:microsoft.com/office/officeart/2005/8/layout/hierarchy3"/>
    <dgm:cxn modelId="{0C364A66-BA10-4A48-A38B-84F1B5F36386}" srcId="{D143FAA1-7998-184B-B9FC-1DDF435F05E5}" destId="{4D2A736F-3618-E048-AD2A-CF2E516AE067}" srcOrd="1" destOrd="0" parTransId="{8AAE6F3F-765B-C641-9DCE-1F4C1DDB0172}" sibTransId="{09260CFC-9ACB-C74C-827B-7BD5495E78F0}"/>
    <dgm:cxn modelId="{B932CC79-9188-114C-84FC-5F8479339C0D}" srcId="{465F63D4-45FE-3A44-B3BB-CB53E81DE13D}" destId="{263E57C2-6EC3-DB47-8021-FAD38F79B2FF}" srcOrd="0" destOrd="0" parTransId="{2CE74EDD-8A3D-B34A-8857-FB2F3539C408}" sibTransId="{2C10E02D-DE31-9043-8124-0662BF2FB1FE}"/>
    <dgm:cxn modelId="{0B47867E-A0E9-2C42-8FDF-56518A8EB9CD}" type="presOf" srcId="{2CE74EDD-8A3D-B34A-8857-FB2F3539C408}" destId="{0A23058A-9CE1-544E-B894-E6842E796078}" srcOrd="0" destOrd="0" presId="urn:microsoft.com/office/officeart/2005/8/layout/hierarchy3"/>
    <dgm:cxn modelId="{00781389-8FFE-2147-AF94-5B963CB6990A}" type="presOf" srcId="{DF858B1A-71ED-4C47-99ED-55FB38BDD32D}" destId="{57935DA1-7C3E-9541-945F-191CD55C7EDC}" srcOrd="0" destOrd="0" presId="urn:microsoft.com/office/officeart/2005/8/layout/hierarchy3"/>
    <dgm:cxn modelId="{E37E2EC0-93B1-6F40-B211-0F4869DB5F45}" srcId="{D143FAA1-7998-184B-B9FC-1DDF435F05E5}" destId="{C9DCDA87-8ADB-7C43-97F8-5D6EBF036A5C}" srcOrd="2" destOrd="0" parTransId="{C617518F-7CCB-EA48-B808-118AF736D3EB}" sibTransId="{6E585890-76A1-2746-82CA-2B4327FE488C}"/>
    <dgm:cxn modelId="{54F4C0D4-03C9-C147-8901-1B0650017794}" type="presOf" srcId="{ABD8E08F-33BB-534D-ACF9-2C28151D7429}" destId="{08DAD3B8-C59B-D24E-B1B0-AE7D26555F39}" srcOrd="0" destOrd="0" presId="urn:microsoft.com/office/officeart/2005/8/layout/hierarchy3"/>
    <dgm:cxn modelId="{4AA5A8E2-65BF-F546-9612-C29E015D01C2}" type="presOf" srcId="{09C741F5-36A1-9244-9B19-456C78EBFE11}" destId="{C51EE9BC-1840-0D4A-AC23-49384B8E7A69}" srcOrd="0" destOrd="0" presId="urn:microsoft.com/office/officeart/2005/8/layout/hierarchy3"/>
    <dgm:cxn modelId="{AEF4D5E3-C7B7-CC4F-A250-50C3BCD2B791}" type="presOf" srcId="{465F63D4-45FE-3A44-B3BB-CB53E81DE13D}" destId="{2CD81628-3AC9-0F47-A77E-802466780527}" srcOrd="1" destOrd="0" presId="urn:microsoft.com/office/officeart/2005/8/layout/hierarchy3"/>
    <dgm:cxn modelId="{379C8FE9-0455-B445-8637-C49DD327FFAA}" type="presOf" srcId="{F1CE9DBD-09A1-1E40-85F9-A0D2E01007E0}" destId="{CE6D133F-894E-D644-82C3-DAF92673DE16}" srcOrd="0" destOrd="0" presId="urn:microsoft.com/office/officeart/2005/8/layout/hierarchy3"/>
    <dgm:cxn modelId="{F16FEEF0-3679-9048-8618-4623E507B0D7}" type="presOf" srcId="{D4F894A3-3C4A-0445-97E9-E6ACBB62451B}" destId="{DB398000-46A6-A44B-A5E8-E35BAB538B3B}" srcOrd="0" destOrd="0" presId="urn:microsoft.com/office/officeart/2005/8/layout/hierarchy3"/>
    <dgm:cxn modelId="{662B38F8-1323-EF41-9E39-5329B35A5421}" type="presOf" srcId="{D143FAA1-7998-184B-B9FC-1DDF435F05E5}" destId="{3BAD8771-D75E-4145-B70F-B8FB027A8FDA}" srcOrd="0" destOrd="0" presId="urn:microsoft.com/office/officeart/2005/8/layout/hierarchy3"/>
    <dgm:cxn modelId="{781B8FFE-6B3C-784A-9425-B4D66E1B737C}" type="presOf" srcId="{C9DCDA87-8ADB-7C43-97F8-5D6EBF036A5C}" destId="{90CBCF7F-9CDC-8B4C-9515-15B25824A1A6}" srcOrd="0" destOrd="0" presId="urn:microsoft.com/office/officeart/2005/8/layout/hierarchy3"/>
    <dgm:cxn modelId="{A75CA4B8-3751-E449-8A7A-E104638114D0}" type="presParOf" srcId="{3BAD8771-D75E-4145-B70F-B8FB027A8FDA}" destId="{5F342005-DB3B-0545-886F-4BA20D7FCE32}" srcOrd="0" destOrd="0" presId="urn:microsoft.com/office/officeart/2005/8/layout/hierarchy3"/>
    <dgm:cxn modelId="{7C6ABD80-1B70-EC4A-A168-3B876E31205E}" type="presParOf" srcId="{5F342005-DB3B-0545-886F-4BA20D7FCE32}" destId="{0D93C3EE-C4D9-A54C-8B72-D28DCDE19860}" srcOrd="0" destOrd="0" presId="urn:microsoft.com/office/officeart/2005/8/layout/hierarchy3"/>
    <dgm:cxn modelId="{8DD49E16-2725-4E4C-A990-AD8183AEC6C7}" type="presParOf" srcId="{0D93C3EE-C4D9-A54C-8B72-D28DCDE19860}" destId="{4D1C2B04-A804-DA40-8045-9C8BCD018BD0}" srcOrd="0" destOrd="0" presId="urn:microsoft.com/office/officeart/2005/8/layout/hierarchy3"/>
    <dgm:cxn modelId="{D72F633E-1AA7-6147-8149-C489108B7A78}" type="presParOf" srcId="{0D93C3EE-C4D9-A54C-8B72-D28DCDE19860}" destId="{2CD81628-3AC9-0F47-A77E-802466780527}" srcOrd="1" destOrd="0" presId="urn:microsoft.com/office/officeart/2005/8/layout/hierarchy3"/>
    <dgm:cxn modelId="{76CA489B-4597-F94A-A1D7-74D00A5174E5}" type="presParOf" srcId="{5F342005-DB3B-0545-886F-4BA20D7FCE32}" destId="{41000113-7350-6F4F-8896-1A1BCD61B1A8}" srcOrd="1" destOrd="0" presId="urn:microsoft.com/office/officeart/2005/8/layout/hierarchy3"/>
    <dgm:cxn modelId="{7C058DB4-FB99-EF4C-8684-A54A8062E100}" type="presParOf" srcId="{41000113-7350-6F4F-8896-1A1BCD61B1A8}" destId="{0A23058A-9CE1-544E-B894-E6842E796078}" srcOrd="0" destOrd="0" presId="urn:microsoft.com/office/officeart/2005/8/layout/hierarchy3"/>
    <dgm:cxn modelId="{C33299C9-A7F0-9640-85CF-6AFC43B8B66A}" type="presParOf" srcId="{41000113-7350-6F4F-8896-1A1BCD61B1A8}" destId="{322C57A5-2E0A-6346-9A23-32C7DA26CF4B}" srcOrd="1" destOrd="0" presId="urn:microsoft.com/office/officeart/2005/8/layout/hierarchy3"/>
    <dgm:cxn modelId="{478F8DAD-3117-9D4A-B8FD-A66DEB0E296C}" type="presParOf" srcId="{41000113-7350-6F4F-8896-1A1BCD61B1A8}" destId="{C3149D0D-78CD-B14A-8F81-4D56D2F9B97B}" srcOrd="2" destOrd="0" presId="urn:microsoft.com/office/officeart/2005/8/layout/hierarchy3"/>
    <dgm:cxn modelId="{22A05610-75F3-ED4E-A142-CB13AB42DB77}" type="presParOf" srcId="{41000113-7350-6F4F-8896-1A1BCD61B1A8}" destId="{CE6D133F-894E-D644-82C3-DAF92673DE16}" srcOrd="3" destOrd="0" presId="urn:microsoft.com/office/officeart/2005/8/layout/hierarchy3"/>
    <dgm:cxn modelId="{C2F5E053-C984-8D4F-BC17-A512190642E5}" type="presParOf" srcId="{3BAD8771-D75E-4145-B70F-B8FB027A8FDA}" destId="{5B8B42BB-8B3D-F14A-A943-0AD4394C82A6}" srcOrd="1" destOrd="0" presId="urn:microsoft.com/office/officeart/2005/8/layout/hierarchy3"/>
    <dgm:cxn modelId="{76A301A4-3120-BE4F-8B3C-AD2C1FC43ABD}" type="presParOf" srcId="{5B8B42BB-8B3D-F14A-A943-0AD4394C82A6}" destId="{22E0E386-E66C-D94B-B562-963B4C75A0EC}" srcOrd="0" destOrd="0" presId="urn:microsoft.com/office/officeart/2005/8/layout/hierarchy3"/>
    <dgm:cxn modelId="{97A2B485-BFD2-E341-A21E-110BC16A7AB1}" type="presParOf" srcId="{22E0E386-E66C-D94B-B562-963B4C75A0EC}" destId="{DBFCD498-EA45-9D42-98F0-906E886AAD87}" srcOrd="0" destOrd="0" presId="urn:microsoft.com/office/officeart/2005/8/layout/hierarchy3"/>
    <dgm:cxn modelId="{6A6CF2DB-3E18-4746-AC5D-723416033B7F}" type="presParOf" srcId="{22E0E386-E66C-D94B-B562-963B4C75A0EC}" destId="{C5979B7E-4844-AB45-9FE6-4E67A842D9E2}" srcOrd="1" destOrd="0" presId="urn:microsoft.com/office/officeart/2005/8/layout/hierarchy3"/>
    <dgm:cxn modelId="{F7613FA8-866D-6941-86BF-86A3C336D43B}" type="presParOf" srcId="{5B8B42BB-8B3D-F14A-A943-0AD4394C82A6}" destId="{07E20B24-C6F6-DC4C-BBCE-3B0309CC03E6}" srcOrd="1" destOrd="0" presId="urn:microsoft.com/office/officeart/2005/8/layout/hierarchy3"/>
    <dgm:cxn modelId="{2E62939F-8034-7446-9DED-443C913EB48C}" type="presParOf" srcId="{07E20B24-C6F6-DC4C-BBCE-3B0309CC03E6}" destId="{C51EE9BC-1840-0D4A-AC23-49384B8E7A69}" srcOrd="0" destOrd="0" presId="urn:microsoft.com/office/officeart/2005/8/layout/hierarchy3"/>
    <dgm:cxn modelId="{DDC33AAC-139B-954A-B505-A7B3519BB1DD}" type="presParOf" srcId="{07E20B24-C6F6-DC4C-BBCE-3B0309CC03E6}" destId="{F8360768-8228-094C-BAE7-6DB7F00802C6}" srcOrd="1" destOrd="0" presId="urn:microsoft.com/office/officeart/2005/8/layout/hierarchy3"/>
    <dgm:cxn modelId="{73F6DAC4-C137-D244-A500-874499DD11E6}" type="presParOf" srcId="{07E20B24-C6F6-DC4C-BBCE-3B0309CC03E6}" destId="{7EA97964-CBB0-7741-88DD-657DB2B81A00}" srcOrd="2" destOrd="0" presId="urn:microsoft.com/office/officeart/2005/8/layout/hierarchy3"/>
    <dgm:cxn modelId="{443AF6CA-BEC7-CE46-A58B-CF8954321B40}" type="presParOf" srcId="{07E20B24-C6F6-DC4C-BBCE-3B0309CC03E6}" destId="{57935DA1-7C3E-9541-945F-191CD55C7EDC}" srcOrd="3" destOrd="0" presId="urn:microsoft.com/office/officeart/2005/8/layout/hierarchy3"/>
    <dgm:cxn modelId="{3D8D9086-97DA-0643-90C4-E97C897648A9}" type="presParOf" srcId="{3BAD8771-D75E-4145-B70F-B8FB027A8FDA}" destId="{39CF3559-C650-FA4C-8369-A2B65FED92D5}" srcOrd="2" destOrd="0" presId="urn:microsoft.com/office/officeart/2005/8/layout/hierarchy3"/>
    <dgm:cxn modelId="{0B6AB2CB-E5C2-2B45-B44B-6CC97704BA6E}" type="presParOf" srcId="{39CF3559-C650-FA4C-8369-A2B65FED92D5}" destId="{B2BB8F7C-056C-E243-97DA-3EF64F84DC9E}" srcOrd="0" destOrd="0" presId="urn:microsoft.com/office/officeart/2005/8/layout/hierarchy3"/>
    <dgm:cxn modelId="{D8775218-28E6-5745-8A1E-F3A57B43E9B0}" type="presParOf" srcId="{B2BB8F7C-056C-E243-97DA-3EF64F84DC9E}" destId="{90CBCF7F-9CDC-8B4C-9515-15B25824A1A6}" srcOrd="0" destOrd="0" presId="urn:microsoft.com/office/officeart/2005/8/layout/hierarchy3"/>
    <dgm:cxn modelId="{98386F6B-2408-6542-BCB3-BA08D3DE1F80}" type="presParOf" srcId="{B2BB8F7C-056C-E243-97DA-3EF64F84DC9E}" destId="{4A87D4B9-CA4A-8540-AC41-2D6E48E87CA1}" srcOrd="1" destOrd="0" presId="urn:microsoft.com/office/officeart/2005/8/layout/hierarchy3"/>
    <dgm:cxn modelId="{F01BB78A-7D6D-DF47-A78D-4F879DC89802}" type="presParOf" srcId="{39CF3559-C650-FA4C-8369-A2B65FED92D5}" destId="{EB7F4B70-E25F-E143-B457-0191B67547F9}" srcOrd="1" destOrd="0" presId="urn:microsoft.com/office/officeart/2005/8/layout/hierarchy3"/>
    <dgm:cxn modelId="{E5FCE0D7-1A4F-9B4F-9E31-FA4D3958EB0E}" type="presParOf" srcId="{EB7F4B70-E25F-E143-B457-0191B67547F9}" destId="{97EA2015-64E6-F34A-9BC5-551F58670012}" srcOrd="0" destOrd="0" presId="urn:microsoft.com/office/officeart/2005/8/layout/hierarchy3"/>
    <dgm:cxn modelId="{83143936-D90F-C04C-B201-43F2E2AAB494}" type="presParOf" srcId="{EB7F4B70-E25F-E143-B457-0191B67547F9}" destId="{DB398000-46A6-A44B-A5E8-E35BAB538B3B}" srcOrd="1" destOrd="0" presId="urn:microsoft.com/office/officeart/2005/8/layout/hierarchy3"/>
    <dgm:cxn modelId="{9154B8DF-6F58-3A46-AB0C-F2AB34D14B87}" type="presParOf" srcId="{EB7F4B70-E25F-E143-B457-0191B67547F9}" destId="{08DAD3B8-C59B-D24E-B1B0-AE7D26555F39}" srcOrd="2" destOrd="0" presId="urn:microsoft.com/office/officeart/2005/8/layout/hierarchy3"/>
    <dgm:cxn modelId="{C3EAF6A4-1F35-DE47-BE77-6636D030D823}" type="presParOf" srcId="{EB7F4B70-E25F-E143-B457-0191B67547F9}" destId="{2236523D-6D81-4447-BB82-2FE749F4757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80F0CF-DF99-F243-A691-EBC9E636E29C}" type="doc">
      <dgm:prSet loTypeId="urn:microsoft.com/office/officeart/2005/8/layout/venn1" loCatId="" qsTypeId="urn:microsoft.com/office/officeart/2005/8/quickstyle/3d1" qsCatId="3D" csTypeId="urn:microsoft.com/office/officeart/2005/8/colors/colorful5" csCatId="colorful" phldr="1"/>
      <dgm:spPr/>
    </dgm:pt>
    <dgm:pt modelId="{685F58B3-8BA6-9D4F-BA88-E2D8898DBF73}">
      <dgm:prSet phldrT="[Text]"/>
      <dgm:spPr>
        <a:solidFill>
          <a:schemeClr val="accent5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/>
            <a:t>Healthy</a:t>
          </a:r>
          <a:endParaRPr lang="en-US" dirty="0"/>
        </a:p>
      </dgm:t>
    </dgm:pt>
    <dgm:pt modelId="{61BD9521-1064-DA4F-93FD-C295D4026064}" type="parTrans" cxnId="{AA12BA0F-A1C8-C644-B418-7CA3084787C5}">
      <dgm:prSet/>
      <dgm:spPr/>
      <dgm:t>
        <a:bodyPr/>
        <a:lstStyle/>
        <a:p>
          <a:endParaRPr lang="en-US"/>
        </a:p>
      </dgm:t>
    </dgm:pt>
    <dgm:pt modelId="{AAE7D054-A17E-E84F-8C67-791E0AD99D0A}" type="sibTrans" cxnId="{AA12BA0F-A1C8-C644-B418-7CA3084787C5}">
      <dgm:prSet/>
      <dgm:spPr/>
      <dgm:t>
        <a:bodyPr/>
        <a:lstStyle/>
        <a:p>
          <a:endParaRPr lang="en-US"/>
        </a:p>
      </dgm:t>
    </dgm:pt>
    <dgm:pt modelId="{F35A5FE8-1D6F-6D47-A2D1-2E51B6BDA8BA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Productive</a:t>
          </a:r>
        </a:p>
      </dgm:t>
    </dgm:pt>
    <dgm:pt modelId="{C1C3362A-E1DB-1144-968C-3F3A3208270C}" type="parTrans" cxnId="{1BD88169-A384-F84E-B06F-9804ECD5E82C}">
      <dgm:prSet/>
      <dgm:spPr/>
      <dgm:t>
        <a:bodyPr/>
        <a:lstStyle/>
        <a:p>
          <a:endParaRPr lang="en-US"/>
        </a:p>
      </dgm:t>
    </dgm:pt>
    <dgm:pt modelId="{6D1B526E-A664-BA4A-8421-197331A624A6}" type="sibTrans" cxnId="{1BD88169-A384-F84E-B06F-9804ECD5E82C}">
      <dgm:prSet/>
      <dgm:spPr/>
      <dgm:t>
        <a:bodyPr/>
        <a:lstStyle/>
        <a:p>
          <a:endParaRPr lang="en-US"/>
        </a:p>
      </dgm:t>
    </dgm:pt>
    <dgm:pt modelId="{E74D4F26-0372-2246-BCE0-92D79F8886CE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Inclusive</a:t>
          </a:r>
        </a:p>
      </dgm:t>
    </dgm:pt>
    <dgm:pt modelId="{F80AE872-9D38-0E46-BFD2-466BB2D039EB}" type="parTrans" cxnId="{F1C2EC7B-C83C-0449-A247-3DAB3711231D}">
      <dgm:prSet/>
      <dgm:spPr/>
      <dgm:t>
        <a:bodyPr/>
        <a:lstStyle/>
        <a:p>
          <a:endParaRPr lang="en-US"/>
        </a:p>
      </dgm:t>
    </dgm:pt>
    <dgm:pt modelId="{C73D51F6-DEA6-DD42-86F4-14727423D48C}" type="sibTrans" cxnId="{F1C2EC7B-C83C-0449-A247-3DAB3711231D}">
      <dgm:prSet/>
      <dgm:spPr/>
      <dgm:t>
        <a:bodyPr/>
        <a:lstStyle/>
        <a:p>
          <a:endParaRPr lang="en-US"/>
        </a:p>
      </dgm:t>
    </dgm:pt>
    <dgm:pt modelId="{C10CDE7F-CECB-F44E-A87F-486EC846A474}" type="pres">
      <dgm:prSet presAssocID="{3280F0CF-DF99-F243-A691-EBC9E636E29C}" presName="compositeShape" presStyleCnt="0">
        <dgm:presLayoutVars>
          <dgm:chMax val="7"/>
          <dgm:dir/>
          <dgm:resizeHandles val="exact"/>
        </dgm:presLayoutVars>
      </dgm:prSet>
      <dgm:spPr/>
    </dgm:pt>
    <dgm:pt modelId="{A4617DBB-78AB-594A-80F6-BEA75D52A4F8}" type="pres">
      <dgm:prSet presAssocID="{685F58B3-8BA6-9D4F-BA88-E2D8898DBF73}" presName="circ1" presStyleLbl="vennNode1" presStyleIdx="0" presStyleCnt="3"/>
      <dgm:spPr/>
    </dgm:pt>
    <dgm:pt modelId="{934B038A-1667-A042-BA9C-F88596976BB5}" type="pres">
      <dgm:prSet presAssocID="{685F58B3-8BA6-9D4F-BA88-E2D8898DBF7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383D08A-E973-3949-A341-8E70DB328F2D}" type="pres">
      <dgm:prSet presAssocID="{F35A5FE8-1D6F-6D47-A2D1-2E51B6BDA8BA}" presName="circ2" presStyleLbl="vennNode1" presStyleIdx="1" presStyleCnt="3"/>
      <dgm:spPr/>
    </dgm:pt>
    <dgm:pt modelId="{C00AC87D-298F-6E43-8000-6678A946D66D}" type="pres">
      <dgm:prSet presAssocID="{F35A5FE8-1D6F-6D47-A2D1-2E51B6BDA8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1D6176C-4CB0-9649-A5E8-F85BBDBA52E5}" type="pres">
      <dgm:prSet presAssocID="{E74D4F26-0372-2246-BCE0-92D79F8886CE}" presName="circ3" presStyleLbl="vennNode1" presStyleIdx="2" presStyleCnt="3"/>
      <dgm:spPr/>
    </dgm:pt>
    <dgm:pt modelId="{8D538952-1A46-A14A-A3A0-1B6FC06BE9D9}" type="pres">
      <dgm:prSet presAssocID="{E74D4F26-0372-2246-BCE0-92D79F8886C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A12BA0F-A1C8-C644-B418-7CA3084787C5}" srcId="{3280F0CF-DF99-F243-A691-EBC9E636E29C}" destId="{685F58B3-8BA6-9D4F-BA88-E2D8898DBF73}" srcOrd="0" destOrd="0" parTransId="{61BD9521-1064-DA4F-93FD-C295D4026064}" sibTransId="{AAE7D054-A17E-E84F-8C67-791E0AD99D0A}"/>
    <dgm:cxn modelId="{005C832F-C89A-CD4D-915F-A4AFA9BAA45B}" type="presOf" srcId="{F35A5FE8-1D6F-6D47-A2D1-2E51B6BDA8BA}" destId="{A383D08A-E973-3949-A341-8E70DB328F2D}" srcOrd="0" destOrd="0" presId="urn:microsoft.com/office/officeart/2005/8/layout/venn1"/>
    <dgm:cxn modelId="{AF1CC93D-9D3F-FE40-A07B-969916D6F5F9}" type="presOf" srcId="{685F58B3-8BA6-9D4F-BA88-E2D8898DBF73}" destId="{A4617DBB-78AB-594A-80F6-BEA75D52A4F8}" srcOrd="0" destOrd="0" presId="urn:microsoft.com/office/officeart/2005/8/layout/venn1"/>
    <dgm:cxn modelId="{68847743-D050-5C49-8F0C-FB7ACDC331FF}" type="presOf" srcId="{F35A5FE8-1D6F-6D47-A2D1-2E51B6BDA8BA}" destId="{C00AC87D-298F-6E43-8000-6678A946D66D}" srcOrd="1" destOrd="0" presId="urn:microsoft.com/office/officeart/2005/8/layout/venn1"/>
    <dgm:cxn modelId="{4A270048-DF0A-3547-B906-EB60681E2B53}" type="presOf" srcId="{E74D4F26-0372-2246-BCE0-92D79F8886CE}" destId="{81D6176C-4CB0-9649-A5E8-F85BBDBA52E5}" srcOrd="0" destOrd="0" presId="urn:microsoft.com/office/officeart/2005/8/layout/venn1"/>
    <dgm:cxn modelId="{0B473353-B088-CC4D-A1D2-F92C4F19CAC9}" type="presOf" srcId="{E74D4F26-0372-2246-BCE0-92D79F8886CE}" destId="{8D538952-1A46-A14A-A3A0-1B6FC06BE9D9}" srcOrd="1" destOrd="0" presId="urn:microsoft.com/office/officeart/2005/8/layout/venn1"/>
    <dgm:cxn modelId="{1BD88169-A384-F84E-B06F-9804ECD5E82C}" srcId="{3280F0CF-DF99-F243-A691-EBC9E636E29C}" destId="{F35A5FE8-1D6F-6D47-A2D1-2E51B6BDA8BA}" srcOrd="1" destOrd="0" parTransId="{C1C3362A-E1DB-1144-968C-3F3A3208270C}" sibTransId="{6D1B526E-A664-BA4A-8421-197331A624A6}"/>
    <dgm:cxn modelId="{F1C2EC7B-C83C-0449-A247-3DAB3711231D}" srcId="{3280F0CF-DF99-F243-A691-EBC9E636E29C}" destId="{E74D4F26-0372-2246-BCE0-92D79F8886CE}" srcOrd="2" destOrd="0" parTransId="{F80AE872-9D38-0E46-BFD2-466BB2D039EB}" sibTransId="{C73D51F6-DEA6-DD42-86F4-14727423D48C}"/>
    <dgm:cxn modelId="{018BC6C5-3850-9C45-B540-921B477D8618}" type="presOf" srcId="{685F58B3-8BA6-9D4F-BA88-E2D8898DBF73}" destId="{934B038A-1667-A042-BA9C-F88596976BB5}" srcOrd="1" destOrd="0" presId="urn:microsoft.com/office/officeart/2005/8/layout/venn1"/>
    <dgm:cxn modelId="{6D7977F2-288B-AA4A-AB71-0FCDF9C74861}" type="presOf" srcId="{3280F0CF-DF99-F243-A691-EBC9E636E29C}" destId="{C10CDE7F-CECB-F44E-A87F-486EC846A474}" srcOrd="0" destOrd="0" presId="urn:microsoft.com/office/officeart/2005/8/layout/venn1"/>
    <dgm:cxn modelId="{20DB798C-4D6D-2F49-84F9-77D8094319B0}" type="presParOf" srcId="{C10CDE7F-CECB-F44E-A87F-486EC846A474}" destId="{A4617DBB-78AB-594A-80F6-BEA75D52A4F8}" srcOrd="0" destOrd="0" presId="urn:microsoft.com/office/officeart/2005/8/layout/venn1"/>
    <dgm:cxn modelId="{86F7B80F-06CB-E34C-B8D4-2DAAE15717E8}" type="presParOf" srcId="{C10CDE7F-CECB-F44E-A87F-486EC846A474}" destId="{934B038A-1667-A042-BA9C-F88596976BB5}" srcOrd="1" destOrd="0" presId="urn:microsoft.com/office/officeart/2005/8/layout/venn1"/>
    <dgm:cxn modelId="{A57E4567-398C-414C-8101-8BEE9041D2BF}" type="presParOf" srcId="{C10CDE7F-CECB-F44E-A87F-486EC846A474}" destId="{A383D08A-E973-3949-A341-8E70DB328F2D}" srcOrd="2" destOrd="0" presId="urn:microsoft.com/office/officeart/2005/8/layout/venn1"/>
    <dgm:cxn modelId="{8F19C724-DD28-B74E-89C7-D8B91C7563DB}" type="presParOf" srcId="{C10CDE7F-CECB-F44E-A87F-486EC846A474}" destId="{C00AC87D-298F-6E43-8000-6678A946D66D}" srcOrd="3" destOrd="0" presId="urn:microsoft.com/office/officeart/2005/8/layout/venn1"/>
    <dgm:cxn modelId="{50C149FD-56D8-A246-B0C1-6D8106222A1A}" type="presParOf" srcId="{C10CDE7F-CECB-F44E-A87F-486EC846A474}" destId="{81D6176C-4CB0-9649-A5E8-F85BBDBA52E5}" srcOrd="4" destOrd="0" presId="urn:microsoft.com/office/officeart/2005/8/layout/venn1"/>
    <dgm:cxn modelId="{2A7E6229-F5C8-7247-A600-A74AFD368E87}" type="presParOf" srcId="{C10CDE7F-CECB-F44E-A87F-486EC846A474}" destId="{8D538952-1A46-A14A-A3A0-1B6FC06BE9D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2B97F-3493-0045-8E76-D97E48169B98}">
      <dsp:nvSpPr>
        <dsp:cNvPr id="0" name=""/>
        <dsp:cNvSpPr/>
      </dsp:nvSpPr>
      <dsp:spPr>
        <a:xfrm>
          <a:off x="2846133" y="51763"/>
          <a:ext cx="2484634" cy="248463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Productive</a:t>
          </a:r>
        </a:p>
      </dsp:txBody>
      <dsp:txXfrm>
        <a:off x="3177417" y="486574"/>
        <a:ext cx="1822065" cy="1118085"/>
      </dsp:txXfrm>
    </dsp:sp>
    <dsp:sp modelId="{E0785290-14C2-AF4C-9D51-AC534CE3CBDE}">
      <dsp:nvSpPr>
        <dsp:cNvPr id="0" name=""/>
        <dsp:cNvSpPr/>
      </dsp:nvSpPr>
      <dsp:spPr>
        <a:xfrm>
          <a:off x="3833485" y="1577154"/>
          <a:ext cx="2484634" cy="2484634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Inclusive</a:t>
          </a:r>
        </a:p>
      </dsp:txBody>
      <dsp:txXfrm>
        <a:off x="4593369" y="2219018"/>
        <a:ext cx="1490780" cy="1366548"/>
      </dsp:txXfrm>
    </dsp:sp>
    <dsp:sp modelId="{9B086700-0733-AB48-9CDB-62732B00ADFD}">
      <dsp:nvSpPr>
        <dsp:cNvPr id="0" name=""/>
        <dsp:cNvSpPr/>
      </dsp:nvSpPr>
      <dsp:spPr>
        <a:xfrm>
          <a:off x="1949594" y="1604659"/>
          <a:ext cx="2484634" cy="2484634"/>
        </a:xfrm>
        <a:prstGeom prst="ellipse">
          <a:avLst/>
        </a:prstGeom>
        <a:solidFill>
          <a:schemeClr val="accent5">
            <a:hueOff val="0"/>
            <a:satOff val="0"/>
            <a:lumOff val="0"/>
            <a:alpha val="70482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Healthy</a:t>
          </a:r>
        </a:p>
      </dsp:txBody>
      <dsp:txXfrm>
        <a:off x="2183564" y="2246523"/>
        <a:ext cx="1490780" cy="1366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C2B04-A804-DA40-8045-9C8BCD018BD0}">
      <dsp:nvSpPr>
        <dsp:cNvPr id="0" name=""/>
        <dsp:cNvSpPr/>
      </dsp:nvSpPr>
      <dsp:spPr>
        <a:xfrm>
          <a:off x="3082" y="1144189"/>
          <a:ext cx="2301301" cy="11506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none" kern="1200" dirty="0"/>
            <a:t>Community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none" kern="1200" dirty="0"/>
            <a:t>Building</a:t>
          </a:r>
        </a:p>
      </dsp:txBody>
      <dsp:txXfrm>
        <a:off x="36783" y="1177890"/>
        <a:ext cx="2233899" cy="1083248"/>
      </dsp:txXfrm>
    </dsp:sp>
    <dsp:sp modelId="{0A23058A-9CE1-544E-B894-E6842E796078}">
      <dsp:nvSpPr>
        <dsp:cNvPr id="0" name=""/>
        <dsp:cNvSpPr/>
      </dsp:nvSpPr>
      <dsp:spPr>
        <a:xfrm>
          <a:off x="233212" y="2294840"/>
          <a:ext cx="230130" cy="921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544"/>
              </a:lnTo>
              <a:lnTo>
                <a:pt x="230130" y="9215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C57A5-2E0A-6346-9A23-32C7DA26CF4B}">
      <dsp:nvSpPr>
        <dsp:cNvPr id="0" name=""/>
        <dsp:cNvSpPr/>
      </dsp:nvSpPr>
      <dsp:spPr>
        <a:xfrm>
          <a:off x="463342" y="2582503"/>
          <a:ext cx="1952773" cy="126776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800" kern="1200" dirty="0"/>
            <a:t>Mentoring and support</a:t>
          </a:r>
          <a:endParaRPr lang="en-US" sz="2800" b="1" i="0" u="none" kern="1200" dirty="0"/>
        </a:p>
      </dsp:txBody>
      <dsp:txXfrm>
        <a:off x="500474" y="2619635"/>
        <a:ext cx="1878509" cy="1193499"/>
      </dsp:txXfrm>
    </dsp:sp>
    <dsp:sp modelId="{C3149D0D-78CD-B14A-8F81-4D56D2F9B97B}">
      <dsp:nvSpPr>
        <dsp:cNvPr id="0" name=""/>
        <dsp:cNvSpPr/>
      </dsp:nvSpPr>
      <dsp:spPr>
        <a:xfrm>
          <a:off x="233212" y="2294840"/>
          <a:ext cx="230130" cy="2543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3587"/>
              </a:lnTo>
              <a:lnTo>
                <a:pt x="230130" y="25435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D133F-894E-D644-82C3-DAF92673DE16}">
      <dsp:nvSpPr>
        <dsp:cNvPr id="0" name=""/>
        <dsp:cNvSpPr/>
      </dsp:nvSpPr>
      <dsp:spPr>
        <a:xfrm>
          <a:off x="463342" y="4137929"/>
          <a:ext cx="1996111" cy="14009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Networking &amp; Connecting</a:t>
          </a:r>
        </a:p>
      </dsp:txBody>
      <dsp:txXfrm>
        <a:off x="504376" y="4178963"/>
        <a:ext cx="1914043" cy="1318929"/>
      </dsp:txXfrm>
    </dsp:sp>
    <dsp:sp modelId="{DBFCD498-EA45-9D42-98F0-906E886AAD87}">
      <dsp:nvSpPr>
        <dsp:cNvPr id="0" name=""/>
        <dsp:cNvSpPr/>
      </dsp:nvSpPr>
      <dsp:spPr>
        <a:xfrm>
          <a:off x="2879708" y="1144189"/>
          <a:ext cx="2301301" cy="115065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none" kern="1200" dirty="0"/>
            <a:t>Industry Engagement</a:t>
          </a:r>
        </a:p>
      </dsp:txBody>
      <dsp:txXfrm>
        <a:off x="2913409" y="1177890"/>
        <a:ext cx="2233899" cy="1083248"/>
      </dsp:txXfrm>
    </dsp:sp>
    <dsp:sp modelId="{C51EE9BC-1840-0D4A-AC23-49384B8E7A69}">
      <dsp:nvSpPr>
        <dsp:cNvPr id="0" name=""/>
        <dsp:cNvSpPr/>
      </dsp:nvSpPr>
      <dsp:spPr>
        <a:xfrm>
          <a:off x="3109838" y="2294840"/>
          <a:ext cx="230130" cy="96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566"/>
              </a:lnTo>
              <a:lnTo>
                <a:pt x="230130" y="9695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60768-8228-094C-BAE7-6DB7F00802C6}">
      <dsp:nvSpPr>
        <dsp:cNvPr id="0" name=""/>
        <dsp:cNvSpPr/>
      </dsp:nvSpPr>
      <dsp:spPr>
        <a:xfrm>
          <a:off x="3339969" y="2582503"/>
          <a:ext cx="2383982" cy="136380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800" kern="1200" dirty="0"/>
            <a:t>Learn workplace current issues</a:t>
          </a:r>
          <a:endParaRPr lang="en-US" sz="2800" b="1" i="0" u="none" kern="1200" dirty="0"/>
        </a:p>
      </dsp:txBody>
      <dsp:txXfrm>
        <a:off x="3379914" y="2622448"/>
        <a:ext cx="2304092" cy="1283918"/>
      </dsp:txXfrm>
    </dsp:sp>
    <dsp:sp modelId="{7EA97964-CBB0-7741-88DD-657DB2B81A00}">
      <dsp:nvSpPr>
        <dsp:cNvPr id="0" name=""/>
        <dsp:cNvSpPr/>
      </dsp:nvSpPr>
      <dsp:spPr>
        <a:xfrm>
          <a:off x="3109838" y="2294840"/>
          <a:ext cx="230130" cy="2694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4190"/>
              </a:lnTo>
              <a:lnTo>
                <a:pt x="230130" y="26941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35DA1-7C3E-9541-945F-191CD55C7EDC}">
      <dsp:nvSpPr>
        <dsp:cNvPr id="0" name=""/>
        <dsp:cNvSpPr/>
      </dsp:nvSpPr>
      <dsp:spPr>
        <a:xfrm>
          <a:off x="3339969" y="4233974"/>
          <a:ext cx="2274440" cy="15101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Share knowledge &amp; innovation</a:t>
          </a:r>
        </a:p>
      </dsp:txBody>
      <dsp:txXfrm>
        <a:off x="3384199" y="4278204"/>
        <a:ext cx="2185980" cy="1421653"/>
      </dsp:txXfrm>
    </dsp:sp>
    <dsp:sp modelId="{90CBCF7F-9CDC-8B4C-9515-15B25824A1A6}">
      <dsp:nvSpPr>
        <dsp:cNvPr id="0" name=""/>
        <dsp:cNvSpPr/>
      </dsp:nvSpPr>
      <dsp:spPr>
        <a:xfrm>
          <a:off x="5839016" y="1144189"/>
          <a:ext cx="2301301" cy="115065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u="none" kern="1200" dirty="0"/>
            <a:t>Inter-disciplinary Research</a:t>
          </a:r>
        </a:p>
      </dsp:txBody>
      <dsp:txXfrm>
        <a:off x="5872717" y="1177890"/>
        <a:ext cx="2233899" cy="1083248"/>
      </dsp:txXfrm>
    </dsp:sp>
    <dsp:sp modelId="{97EA2015-64E6-F34A-9BC5-551F58670012}">
      <dsp:nvSpPr>
        <dsp:cNvPr id="0" name=""/>
        <dsp:cNvSpPr/>
      </dsp:nvSpPr>
      <dsp:spPr>
        <a:xfrm>
          <a:off x="6069146" y="2294840"/>
          <a:ext cx="230130" cy="955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638"/>
              </a:lnTo>
              <a:lnTo>
                <a:pt x="230130" y="955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98000-46A6-A44B-A5E8-E35BAB538B3B}">
      <dsp:nvSpPr>
        <dsp:cNvPr id="0" name=""/>
        <dsp:cNvSpPr/>
      </dsp:nvSpPr>
      <dsp:spPr>
        <a:xfrm>
          <a:off x="6299276" y="2582503"/>
          <a:ext cx="2204977" cy="13359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Design impactful science</a:t>
          </a:r>
          <a:endParaRPr lang="en-US" sz="2800" b="1" i="0" u="none" kern="1200" dirty="0"/>
        </a:p>
      </dsp:txBody>
      <dsp:txXfrm>
        <a:off x="6338405" y="2621632"/>
        <a:ext cx="2126719" cy="1257693"/>
      </dsp:txXfrm>
    </dsp:sp>
    <dsp:sp modelId="{08DAD3B8-C59B-D24E-B1B0-AE7D26555F39}">
      <dsp:nvSpPr>
        <dsp:cNvPr id="0" name=""/>
        <dsp:cNvSpPr/>
      </dsp:nvSpPr>
      <dsp:spPr>
        <a:xfrm>
          <a:off x="6069146" y="2294840"/>
          <a:ext cx="230130" cy="2624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4610"/>
              </a:lnTo>
              <a:lnTo>
                <a:pt x="230130" y="2624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6523D-6D81-4447-BB82-2FE749F4757F}">
      <dsp:nvSpPr>
        <dsp:cNvPr id="0" name=""/>
        <dsp:cNvSpPr/>
      </dsp:nvSpPr>
      <dsp:spPr>
        <a:xfrm>
          <a:off x="6299276" y="4206117"/>
          <a:ext cx="2141995" cy="14266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Expand funding portfolio</a:t>
          </a:r>
        </a:p>
      </dsp:txBody>
      <dsp:txXfrm>
        <a:off x="6341062" y="4247903"/>
        <a:ext cx="2058423" cy="1343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17DBB-78AB-594A-80F6-BEA75D52A4F8}">
      <dsp:nvSpPr>
        <dsp:cNvPr id="0" name=""/>
        <dsp:cNvSpPr/>
      </dsp:nvSpPr>
      <dsp:spPr>
        <a:xfrm>
          <a:off x="2447825" y="58598"/>
          <a:ext cx="2812717" cy="2812717"/>
        </a:xfrm>
        <a:prstGeom prst="ellipse">
          <a:avLst/>
        </a:prstGeom>
        <a:solidFill>
          <a:schemeClr val="accent5"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Healthy</a:t>
          </a:r>
          <a:endParaRPr lang="en-US" sz="3000" kern="1200" dirty="0"/>
        </a:p>
      </dsp:txBody>
      <dsp:txXfrm>
        <a:off x="2822854" y="550823"/>
        <a:ext cx="2062659" cy="1265722"/>
      </dsp:txXfrm>
    </dsp:sp>
    <dsp:sp modelId="{A383D08A-E973-3949-A341-8E70DB328F2D}">
      <dsp:nvSpPr>
        <dsp:cNvPr id="0" name=""/>
        <dsp:cNvSpPr/>
      </dsp:nvSpPr>
      <dsp:spPr>
        <a:xfrm>
          <a:off x="3462748" y="1816546"/>
          <a:ext cx="2812717" cy="2812717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Productive</a:t>
          </a:r>
        </a:p>
      </dsp:txBody>
      <dsp:txXfrm>
        <a:off x="4322970" y="2543165"/>
        <a:ext cx="1687630" cy="1546994"/>
      </dsp:txXfrm>
    </dsp:sp>
    <dsp:sp modelId="{81D6176C-4CB0-9649-A5E8-F85BBDBA52E5}">
      <dsp:nvSpPr>
        <dsp:cNvPr id="0" name=""/>
        <dsp:cNvSpPr/>
      </dsp:nvSpPr>
      <dsp:spPr>
        <a:xfrm>
          <a:off x="1432903" y="1816546"/>
          <a:ext cx="2812717" cy="2812717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Inclusive</a:t>
          </a:r>
        </a:p>
      </dsp:txBody>
      <dsp:txXfrm>
        <a:off x="1697767" y="2543165"/>
        <a:ext cx="1687630" cy="1546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B3BD5-F21A-4F5A-9087-EAE2B89E9BE4}" type="datetimeFigureOut">
              <a:rPr lang="en-US" smtClean="0"/>
              <a:t>8/30/22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C7A1C-96AC-445C-9DF3-58CB4AC8B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9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u.edu/news/faculty-and-staff/story/amy-elliott-named-assistant-vice-provost-data-management-and-operations/?utm_audience=Combined&amp;utm_source=newswire&amp;utm_medium=email&amp;utm_campaign=Penn%20State%20Today&amp;utm_content=02-20-2022-21-04&amp;utm_term=Administration%20-%20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C7A1C-96AC-445C-9DF3-58CB4AC8B6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7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C7A1C-96AC-445C-9DF3-58CB4AC8B6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C7A1C-96AC-445C-9DF3-58CB4AC8B6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New asst Vice Provost </a:t>
            </a:r>
            <a:br>
              <a:rPr lang="en-US" dirty="0">
                <a:effectLst/>
              </a:rPr>
            </a:br>
            <a:r>
              <a:rPr lang="en-US" dirty="0">
                <a:effectLst/>
                <a:hlinkClick r:id="rId3"/>
              </a:rPr>
              <a:t>Amy Elliott </a:t>
            </a:r>
            <a:r>
              <a:rPr lang="en-US" dirty="0">
                <a:effectLst/>
              </a:rPr>
              <a:t>named assistant vice provost for data management and operations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dirty="0">
                <a:effectLst/>
                <a:hlinkClick r:id="rId3"/>
              </a:rPr>
              <a:t>https://www.psu.edu/news/faculty-and-staff/story/amy-elliott-named-assistant-vice-provost-data-management-and-operations/?utm_audience=Combined&amp;utm_source=newswire&amp;utm_medium=email&amp;utm_campaign=Penn%20State%20Today&amp;utm_content=02-20-2022-21-04&amp;utm_term=Administration%20-%201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C7A1C-96AC-445C-9DF3-58CB4AC8B6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7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51A0-C4C8-5B48-96B0-7CAD8D9D9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375CB-A8A6-3943-B997-11791C835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BD953-D3B0-5343-B518-65D008FF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6E6D0-668C-F843-B709-B29D3E69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C28A0-1AAC-0A42-8D83-65796097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5D22-26B0-5649-BE4D-4826C71A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E0804-ECD7-0E40-AF43-52081D66E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30A1A-D0F9-6D4F-BF09-E1541E8B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B133D-01A4-F848-ACB2-91E9AB6E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D06E0-6C6C-564E-8BE4-78F7394E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D50FF-F550-0446-8D81-72DE901E9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A5E01-B884-1546-99F4-9007D6060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E96C3-3906-0543-A66D-096EC6C4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98591-5A3E-B344-8930-CC2F08F5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6571F-0F9D-004B-921C-F7565DD9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D71F-F3C9-6847-81E7-6EC6F46E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BDF5-2379-104F-8A92-85EAEA35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E38E5-5B29-C648-8855-4D5D6EC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09A8-2B2C-BB4C-A5AA-FFD47899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48D-7824-7E40-955D-4377E688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8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C99C-AE5D-D742-B438-E0E7778F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95267-B42D-0C49-933D-3145CA531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1E7E-72B7-BF4A-9B38-2D7C9570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AF8B-9A31-9141-BFCD-B6E79029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62FD2-CDE7-044F-852F-F51A54C3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6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5903-2751-D845-B582-372A3BDF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F8E1-9CA4-A644-8E1D-CA58DE941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6C57E-B2BC-B64F-BE13-27420F570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08478-20DE-4641-823C-DCA1A984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383E8-7C82-9447-A628-3599AF2D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AA9F6-4391-E847-AC98-9A8A00A7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9196-9E72-C749-A836-34731326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2B862-B7D3-D346-8D54-CA22AA2EB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A2293-860C-EC49-91FC-F58F2B003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0A78C-2440-7E4C-A8C2-1B13EEF78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59BD6-53B1-2D43-8924-05713DA84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23F58-5B34-3E49-B2C8-509CE60C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62305-EA88-9945-9ABC-CF5D28C0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A0C71-BDE6-5140-A96E-499143B2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5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9402-6A44-2743-ACDC-BC5E96C6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DE23C-0703-5445-B31A-DC3D34D5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77769-C87A-FA48-AAA0-793E5603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AEDD4-8C37-3D45-8F0F-0EE2407C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8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8D512-6534-4544-9C62-0C31C725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0EB68-33FF-CD4D-9DA0-D21C6F68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74D80-76A7-194C-A3E2-424A2BA0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1BE7-FC28-D640-89CB-2F95B6A5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20F1-411A-0440-8496-0AE317A77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AF8C6-2F41-104A-B1B2-88CF4D204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E7D9D-2BCA-EF47-8FA0-E01340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216A5-4B9A-B446-9CD8-52044D36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F156E-4160-3447-9625-4A39FA01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5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9F8BD-09EC-EC49-A5F5-787DE657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F17BB-1DB7-D449-B38F-D53111F26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D46A8-4C7F-2D4D-8B83-266D584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2141-49F4-D04E-BBA4-77DF0DB4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666A3-F1B2-7947-AAE0-EB8BF48D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0A031-4D19-D543-89BE-F45B18D6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EBF47-579C-6943-B017-4B93BD517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068BE-6870-0B4C-896C-0AF8CE80C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691DA-1794-A547-A128-9D6E82A94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46EDC-95BA-414F-82E6-EA4A5EF75C5C}" type="datetimeFigureOut">
              <a:rPr lang="en-US" smtClean="0"/>
              <a:t>8/30/22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A3AEC-F6F1-AC40-B10E-62D57AE49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55E4-6C41-5840-A57A-D338693AE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92F0-9310-8646-BA24-8443D9BF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sv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https://media-exp1.licdn.com/dms/image/C4D03AQFZyfXr5-xZHQ/profile-displayphoto-shrink_400_400/0/1520522162995?e=1650499200&amp;v=beta&amp;t=Gviq4x422Og7sK_Pk8rlyaS7BTTsD5HAEZbSBNZm9d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https://media-exp1.licdn.com/dms/image/C4E0BAQF0rMK8msnDLw/company-logo_100_100/0/1638392855455?e=1652918400&amp;v=beta&amp;t=znUxgGM-itEIWTIU5Mwl4hOXJjrXSvt7RxHdKdjbje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Light bulb over people discussing">
            <a:extLst>
              <a:ext uri="{FF2B5EF4-FFF2-40B4-BE49-F238E27FC236}">
                <a16:creationId xmlns:a16="http://schemas.microsoft.com/office/drawing/2014/main" id="{EBE51444-E04B-4372-A99C-C147AD96D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24078-F93B-493C-A974-D60247CF1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cs typeface="Calibri Light"/>
              </a:rPr>
              <a:t>H.I.P. Workplace Initiative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2438C-3C56-4399-9031-FDB35998E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cs typeface="Calibri"/>
              </a:rPr>
              <a:t>An interdisciplinary community to conduct and share research that fosters health, inclusion and productivity in the future workplace</a:t>
            </a:r>
            <a:endParaRPr lang="en-US" sz="20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21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16FF1E1-02DA-1842-88FA-57845037B044}"/>
              </a:ext>
            </a:extLst>
          </p:cNvPr>
          <p:cNvSpPr txBox="1"/>
          <p:nvPr/>
        </p:nvSpPr>
        <p:spPr>
          <a:xfrm>
            <a:off x="7970301" y="4218360"/>
            <a:ext cx="355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074BA"/>
                </a:solidFill>
              </a:rPr>
              <a:t>Digital Districts in 5G</a:t>
            </a:r>
          </a:p>
        </p:txBody>
      </p:sp>
      <p:pic>
        <p:nvPicPr>
          <p:cNvPr id="14" name="Picture 13" descr="A picture containing indoor, window, floor, room&#10;&#10;Description automatically generated">
            <a:extLst>
              <a:ext uri="{FF2B5EF4-FFF2-40B4-BE49-F238E27FC236}">
                <a16:creationId xmlns:a16="http://schemas.microsoft.com/office/drawing/2014/main" id="{AD988335-CCD6-2E4A-B4AE-4AB834C3C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0"/>
          <a:stretch/>
        </p:blipFill>
        <p:spPr>
          <a:xfrm>
            <a:off x="7921672" y="1536584"/>
            <a:ext cx="3922557" cy="2608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FAAA8-D6D2-2249-9C55-232294FDF9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261"/>
          <a:stretch/>
        </p:blipFill>
        <p:spPr>
          <a:xfrm>
            <a:off x="7921672" y="4583477"/>
            <a:ext cx="3606596" cy="16821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F42FD4-41A1-4740-87DB-9204A177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71" y="0"/>
            <a:ext cx="9484658" cy="811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Plans for Fall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22E31-841C-E259-6076-DC0212F99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971" y="1145831"/>
            <a:ext cx="6879772" cy="5440026"/>
          </a:xfrm>
        </p:spPr>
        <p:txBody>
          <a:bodyPr/>
          <a:lstStyle/>
          <a:p>
            <a:r>
              <a:rPr lang="en-US" sz="3200" dirty="0"/>
              <a:t>Workshop on Health/Inclusion/Productivity</a:t>
            </a:r>
          </a:p>
          <a:p>
            <a:pPr lvl="1"/>
            <a:r>
              <a:rPr lang="en-US" sz="2800" dirty="0"/>
              <a:t>Industry practices</a:t>
            </a:r>
          </a:p>
          <a:p>
            <a:pPr lvl="1"/>
            <a:r>
              <a:rPr lang="en-US" sz="2800" dirty="0"/>
              <a:t>Science evidence</a:t>
            </a:r>
          </a:p>
          <a:p>
            <a:r>
              <a:rPr lang="en-US" sz="3200" dirty="0"/>
              <a:t>Small group research proposals</a:t>
            </a:r>
          </a:p>
          <a:p>
            <a:pPr lvl="1"/>
            <a:r>
              <a:rPr lang="en-US" sz="2800" dirty="0"/>
              <a:t>Industry feedback</a:t>
            </a:r>
          </a:p>
          <a:p>
            <a:pPr lvl="1"/>
            <a:r>
              <a:rPr lang="en-US" sz="2800" dirty="0"/>
              <a:t>Science funding </a:t>
            </a:r>
          </a:p>
          <a:p>
            <a:r>
              <a:rPr lang="en-US" dirty="0"/>
              <a:t>Build &amp; broaden connections and resources</a:t>
            </a:r>
          </a:p>
          <a:p>
            <a:pPr lvl="1"/>
            <a:r>
              <a:rPr lang="en-US" dirty="0"/>
              <a:t>Grant seeking</a:t>
            </a:r>
          </a:p>
          <a:p>
            <a:pPr lvl="1"/>
            <a:r>
              <a:rPr lang="en-US" dirty="0"/>
              <a:t>New research development</a:t>
            </a:r>
          </a:p>
        </p:txBody>
      </p:sp>
    </p:spTree>
    <p:extLst>
      <p:ext uri="{BB962C8B-B14F-4D97-AF65-F5344CB8AC3E}">
        <p14:creationId xmlns:p14="http://schemas.microsoft.com/office/powerpoint/2010/main" val="385483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4CE766C-E809-AF4E-AAD3-3EAAD7B70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269" b="36314"/>
          <a:stretch/>
        </p:blipFill>
        <p:spPr>
          <a:xfrm>
            <a:off x="59155" y="972588"/>
            <a:ext cx="4077986" cy="5885412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199FA-572C-4C81-9F9A-F2B42854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454" y="196861"/>
            <a:ext cx="8892480" cy="32321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D5B98"/>
                </a:solidFill>
              </a:rPr>
              <a:t>To foster </a:t>
            </a:r>
          </a:p>
          <a:p>
            <a:pPr marL="0" indent="0">
              <a:buNone/>
            </a:pPr>
            <a:r>
              <a:rPr lang="en-US" sz="3200" b="1" u="sng" dirty="0">
                <a:solidFill>
                  <a:srgbClr val="1D5B98"/>
                </a:solidFill>
              </a:rPr>
              <a:t>Healthy</a:t>
            </a:r>
            <a:r>
              <a:rPr lang="en-US" sz="3200" b="1" dirty="0">
                <a:solidFill>
                  <a:srgbClr val="1D5B98"/>
                </a:solidFill>
              </a:rPr>
              <a:t>, </a:t>
            </a:r>
            <a:r>
              <a:rPr lang="en-US" sz="3200" b="1" u="sng" dirty="0" err="1">
                <a:solidFill>
                  <a:srgbClr val="1D5B98"/>
                </a:solidFill>
              </a:rPr>
              <a:t>Inclusive</a:t>
            </a:r>
            <a:r>
              <a:rPr lang="en-US" sz="3200" b="1" dirty="0" err="1">
                <a:solidFill>
                  <a:srgbClr val="1D5B98"/>
                </a:solidFill>
              </a:rPr>
              <a:t>,and</a:t>
            </a:r>
            <a:r>
              <a:rPr lang="en-US" sz="3200" b="1" dirty="0">
                <a:solidFill>
                  <a:srgbClr val="1D5B98"/>
                </a:solidFill>
              </a:rPr>
              <a:t> </a:t>
            </a:r>
            <a:r>
              <a:rPr lang="en-US" sz="3200" b="1" u="sng" dirty="0">
                <a:solidFill>
                  <a:srgbClr val="1D5B98"/>
                </a:solidFill>
              </a:rPr>
              <a:t>Productive</a:t>
            </a:r>
            <a:r>
              <a:rPr lang="en-US" sz="3200" b="1" dirty="0">
                <a:solidFill>
                  <a:srgbClr val="1D5B98"/>
                </a:solidFill>
              </a:rPr>
              <a:t> workplaces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1D5B98"/>
                </a:solidFill>
              </a:rPr>
              <a:t>via  </a:t>
            </a:r>
            <a:r>
              <a:rPr lang="en-US" sz="3200" b="1" i="1" dirty="0">
                <a:solidFill>
                  <a:srgbClr val="1D5B98"/>
                </a:solidFill>
              </a:rPr>
              <a:t>integrated</a:t>
            </a:r>
            <a:r>
              <a:rPr lang="en-US" sz="3200" b="1" dirty="0">
                <a:solidFill>
                  <a:srgbClr val="1D5B98"/>
                </a:solidFill>
              </a:rPr>
              <a:t> </a:t>
            </a:r>
            <a:r>
              <a:rPr lang="en-US" sz="3200" b="1" i="1" dirty="0">
                <a:solidFill>
                  <a:srgbClr val="1D5B98"/>
                </a:solidFill>
              </a:rPr>
              <a:t>interdisciplinary</a:t>
            </a:r>
            <a:r>
              <a:rPr lang="en-US" sz="3200" b="1" dirty="0">
                <a:solidFill>
                  <a:srgbClr val="1D5B98"/>
                </a:solidFill>
              </a:rPr>
              <a:t> collaborations.</a:t>
            </a:r>
            <a:endParaRPr lang="en-US" sz="3200" b="1" dirty="0">
              <a:solidFill>
                <a:srgbClr val="1D5B98"/>
              </a:solidFill>
              <a:cs typeface="Calibri"/>
            </a:endParaRPr>
          </a:p>
          <a:p>
            <a:pPr lvl="0"/>
            <a:endParaRPr lang="en-US" sz="2200" dirty="0"/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F808D5DD-AFDE-274D-A09A-A2A046602DF3}"/>
              </a:ext>
            </a:extLst>
          </p:cNvPr>
          <p:cNvSpPr/>
          <p:nvPr/>
        </p:nvSpPr>
        <p:spPr>
          <a:xfrm>
            <a:off x="59155" y="-27508"/>
            <a:ext cx="3152775" cy="10477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Mission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83E04E-8B2E-D54E-8A3C-D5B633F6C787}"/>
              </a:ext>
            </a:extLst>
          </p:cNvPr>
          <p:cNvGrpSpPr/>
          <p:nvPr/>
        </p:nvGrpSpPr>
        <p:grpSpPr>
          <a:xfrm>
            <a:off x="3673859" y="2633946"/>
            <a:ext cx="8176901" cy="4141057"/>
            <a:chOff x="3673859" y="2633946"/>
            <a:chExt cx="8176901" cy="4141057"/>
          </a:xfrm>
        </p:grpSpPr>
        <p:graphicFrame>
          <p:nvGraphicFramePr>
            <p:cNvPr id="13" name="Content Placeholder 3">
              <a:extLst>
                <a:ext uri="{FF2B5EF4-FFF2-40B4-BE49-F238E27FC236}">
                  <a16:creationId xmlns:a16="http://schemas.microsoft.com/office/drawing/2014/main" id="{267A0621-D79B-434B-A095-076EF8DF73A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8746241"/>
                </p:ext>
              </p:extLst>
            </p:nvPr>
          </p:nvGraphicFramePr>
          <p:xfrm>
            <a:off x="3673859" y="2633946"/>
            <a:ext cx="8176901" cy="41410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C71D81F-7DF6-0E45-BD50-5532B49A0B39}"/>
                </a:ext>
              </a:extLst>
            </p:cNvPr>
            <p:cNvSpPr/>
            <p:nvPr/>
          </p:nvSpPr>
          <p:spPr>
            <a:xfrm>
              <a:off x="6094476" y="5607086"/>
              <a:ext cx="932379" cy="827160"/>
            </a:xfrm>
            <a:prstGeom prst="ellipse">
              <a:avLst/>
            </a:prstGeom>
            <a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BFDCB2-93AA-0B42-8B2C-80F49EB12778}"/>
                </a:ext>
              </a:extLst>
            </p:cNvPr>
            <p:cNvSpPr/>
            <p:nvPr/>
          </p:nvSpPr>
          <p:spPr>
            <a:xfrm>
              <a:off x="8540356" y="5570273"/>
              <a:ext cx="721839" cy="740834"/>
            </a:xfrm>
            <a:prstGeom prst="ellipse">
              <a:avLst/>
            </a:prstGeom>
            <a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AA6381-A54D-B947-971A-26100B34C1B9}"/>
                </a:ext>
              </a:extLst>
            </p:cNvPr>
            <p:cNvSpPr/>
            <p:nvPr/>
          </p:nvSpPr>
          <p:spPr>
            <a:xfrm>
              <a:off x="7401389" y="3758802"/>
              <a:ext cx="721839" cy="740834"/>
            </a:xfrm>
            <a:prstGeom prst="ellipse">
              <a:avLst/>
            </a:prstGeom>
            <a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4681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199FA-572C-4C81-9F9A-F2B428542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784" y="191193"/>
            <a:ext cx="8186935" cy="66668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cs typeface="Calibri" panose="020F0502020204030204"/>
              </a:rPr>
              <a:t>Processes </a:t>
            </a:r>
          </a:p>
          <a:p>
            <a:pPr lvl="1"/>
            <a:r>
              <a:rPr lang="en-US" sz="3200" i="1" dirty="0">
                <a:ea typeface="+mn-lt"/>
                <a:cs typeface="+mn-lt"/>
              </a:rPr>
              <a:t>Interdisciplinary</a:t>
            </a:r>
            <a:r>
              <a:rPr lang="en-US" sz="3200" dirty="0">
                <a:ea typeface="+mn-lt"/>
                <a:cs typeface="+mn-lt"/>
              </a:rPr>
              <a:t> collaborations</a:t>
            </a:r>
          </a:p>
          <a:p>
            <a:pPr lvl="1"/>
            <a:r>
              <a:rPr lang="en-US" sz="3200" i="1" dirty="0">
                <a:ea typeface="+mn-lt"/>
                <a:cs typeface="+mn-lt"/>
              </a:rPr>
              <a:t>Institutional</a:t>
            </a:r>
            <a:r>
              <a:rPr lang="en-US" sz="3200" dirty="0">
                <a:ea typeface="+mn-lt"/>
                <a:cs typeface="+mn-lt"/>
              </a:rPr>
              <a:t> mentoring</a:t>
            </a:r>
            <a:endParaRPr lang="en-US" dirty="0"/>
          </a:p>
          <a:p>
            <a:pPr lvl="1"/>
            <a:r>
              <a:rPr lang="en-US" sz="3200" i="1" dirty="0">
                <a:ea typeface="+mn-lt"/>
                <a:cs typeface="+mn-lt"/>
              </a:rPr>
              <a:t>Industry</a:t>
            </a:r>
            <a:r>
              <a:rPr lang="en-US" sz="3200" dirty="0">
                <a:ea typeface="+mn-lt"/>
                <a:cs typeface="+mn-lt"/>
              </a:rPr>
              <a:t> partnerships</a:t>
            </a:r>
          </a:p>
          <a:p>
            <a:pPr lvl="1"/>
            <a:endParaRPr lang="en-US" sz="3200" dirty="0">
              <a:ea typeface="+mn-lt"/>
              <a:cs typeface="+mn-lt"/>
            </a:endParaRPr>
          </a:p>
          <a:p>
            <a:r>
              <a:rPr lang="en-US" sz="3600" dirty="0"/>
              <a:t>Outcomes</a:t>
            </a:r>
          </a:p>
          <a:p>
            <a:pPr lvl="1"/>
            <a:r>
              <a:rPr lang="en-US" sz="3200" i="1" dirty="0"/>
              <a:t>Innovative</a:t>
            </a:r>
            <a:r>
              <a:rPr lang="en-US" sz="3200" dirty="0"/>
              <a:t> ideas and products</a:t>
            </a:r>
          </a:p>
          <a:p>
            <a:pPr lvl="1"/>
            <a:r>
              <a:rPr lang="en-US" sz="3200" i="1" dirty="0"/>
              <a:t>Increasing</a:t>
            </a:r>
            <a:r>
              <a:rPr lang="en-US" sz="3200" dirty="0"/>
              <a:t> knowledge on </a:t>
            </a:r>
            <a:r>
              <a:rPr lang="en-US" sz="3200" dirty="0">
                <a:ea typeface="+mn-lt"/>
                <a:cs typeface="+mn-lt"/>
              </a:rPr>
              <a:t>health, inclusion &amp; productivity</a:t>
            </a:r>
            <a:r>
              <a:rPr lang="en-US" sz="3200" dirty="0"/>
              <a:t> </a:t>
            </a:r>
          </a:p>
          <a:p>
            <a:pPr lvl="1"/>
            <a:r>
              <a:rPr lang="en-US" sz="3100" i="1" dirty="0">
                <a:cs typeface="Calibri" panose="020F0502020204030204"/>
              </a:rPr>
              <a:t>Impactful</a:t>
            </a:r>
            <a:r>
              <a:rPr lang="en-US" sz="3100" dirty="0">
                <a:cs typeface="Calibri" panose="020F0502020204030204"/>
              </a:rPr>
              <a:t> research to </a:t>
            </a:r>
            <a:r>
              <a:rPr lang="en-US" sz="3100" dirty="0"/>
              <a:t>workplace and society</a:t>
            </a:r>
            <a:endParaRPr lang="en-US" sz="3100" dirty="0">
              <a:cs typeface="Calibri" panose="020F0502020204030204"/>
            </a:endParaRPr>
          </a:p>
          <a:p>
            <a:pPr lvl="1"/>
            <a:endParaRPr lang="en-US" sz="3600" dirty="0">
              <a:cs typeface="Calibri" panose="020F0502020204030204"/>
            </a:endParaRPr>
          </a:p>
          <a:p>
            <a:endParaRPr lang="en-US" sz="2200" dirty="0">
              <a:cs typeface="Calibri" panose="020F0502020204030204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35EB244-2A7F-9B4D-9F37-5590D78D5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269" b="36314"/>
          <a:stretch/>
        </p:blipFill>
        <p:spPr>
          <a:xfrm>
            <a:off x="59155" y="972588"/>
            <a:ext cx="4077986" cy="5885412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EB1E5F-9F1B-437E-9681-BFF9A90147A5}"/>
              </a:ext>
            </a:extLst>
          </p:cNvPr>
          <p:cNvSpPr/>
          <p:nvPr/>
        </p:nvSpPr>
        <p:spPr>
          <a:xfrm>
            <a:off x="0" y="0"/>
            <a:ext cx="3571918" cy="1188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H.I.P. Values</a:t>
            </a:r>
            <a:endParaRPr lang="en-US" sz="5400" b="1" baseline="30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061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E7AB0DB-626A-C44D-B245-ED79447F8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10021"/>
              </p:ext>
            </p:extLst>
          </p:nvPr>
        </p:nvGraphicFramePr>
        <p:xfrm>
          <a:off x="3644537" y="-30277"/>
          <a:ext cx="8507337" cy="688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15EC5B0-0735-324D-A400-27AEF2A114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7269" b="36314"/>
          <a:stretch/>
        </p:blipFill>
        <p:spPr>
          <a:xfrm>
            <a:off x="59155" y="972588"/>
            <a:ext cx="3903245" cy="5885412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08FC6C4D-929D-4842-928F-3D042130F0B9}"/>
              </a:ext>
            </a:extLst>
          </p:cNvPr>
          <p:cNvSpPr/>
          <p:nvPr/>
        </p:nvSpPr>
        <p:spPr>
          <a:xfrm>
            <a:off x="35337" y="-30278"/>
            <a:ext cx="3358341" cy="11923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3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H.I.P. Goals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3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&amp; Objectives</a:t>
            </a:r>
            <a:endParaRPr lang="en-US" sz="5400" b="1" baseline="30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349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Light bulb over people discussing">
            <a:extLst>
              <a:ext uri="{FF2B5EF4-FFF2-40B4-BE49-F238E27FC236}">
                <a16:creationId xmlns:a16="http://schemas.microsoft.com/office/drawing/2014/main" id="{EBE51444-E04B-4372-A99C-C147AD96D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E8C4C9-4FAE-154D-A7ED-ECD3A9983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48"/>
          <a:stretch/>
        </p:blipFill>
        <p:spPr>
          <a:xfrm>
            <a:off x="2923530" y="18741"/>
            <a:ext cx="7076113" cy="6857999"/>
          </a:xfrm>
          <a:prstGeom prst="rect">
            <a:avLst/>
          </a:prstGeom>
        </p:spPr>
      </p:pic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E7166C12-C165-9343-8257-D034353004BA}"/>
              </a:ext>
            </a:extLst>
          </p:cNvPr>
          <p:cNvSpPr/>
          <p:nvPr/>
        </p:nvSpPr>
        <p:spPr>
          <a:xfrm rot="16200000">
            <a:off x="-1583725" y="3057815"/>
            <a:ext cx="5451565" cy="7423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Consulting HIP Faculty</a:t>
            </a:r>
            <a:endParaRPr lang="en-US" sz="40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141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Light bulb over people discussing">
            <a:extLst>
              <a:ext uri="{FF2B5EF4-FFF2-40B4-BE49-F238E27FC236}">
                <a16:creationId xmlns:a16="http://schemas.microsoft.com/office/drawing/2014/main" id="{EBE51444-E04B-4372-A99C-C147AD96D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777DCB-7D0C-0243-BCE0-9608DB7B5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1" y="0"/>
            <a:ext cx="7326216" cy="6858000"/>
          </a:xfrm>
          <a:prstGeom prst="rect">
            <a:avLst/>
          </a:prstGeom>
        </p:spPr>
      </p:pic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36D6D400-A2A7-174F-8593-EA7ABBB1E361}"/>
              </a:ext>
            </a:extLst>
          </p:cNvPr>
          <p:cNvSpPr/>
          <p:nvPr/>
        </p:nvSpPr>
        <p:spPr>
          <a:xfrm rot="16200000">
            <a:off x="-2107345" y="2678798"/>
            <a:ext cx="6066396" cy="10117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Affiliate HIP Faculty</a:t>
            </a:r>
            <a:endParaRPr lang="en-US" sz="44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EF3BA6-90C7-ED01-7F90-B89B1AB20E79}"/>
              </a:ext>
            </a:extLst>
          </p:cNvPr>
          <p:cNvSpPr/>
          <p:nvPr/>
        </p:nvSpPr>
        <p:spPr>
          <a:xfrm>
            <a:off x="6302089" y="2487168"/>
            <a:ext cx="3767328" cy="1051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53F03691-FB2E-33B7-7B37-29705BC0C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089" y="2487168"/>
            <a:ext cx="805847" cy="10195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A4D5B82-A377-11F7-50A0-7604896629C1}"/>
              </a:ext>
            </a:extLst>
          </p:cNvPr>
          <p:cNvSpPr/>
          <p:nvPr/>
        </p:nvSpPr>
        <p:spPr>
          <a:xfrm>
            <a:off x="7199376" y="2603006"/>
            <a:ext cx="2778600" cy="90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Robin Tate</a:t>
            </a:r>
          </a:p>
          <a:p>
            <a:r>
              <a:rPr lang="en-US" sz="900" b="1" dirty="0"/>
              <a:t>Director of Professional Programs Outreach</a:t>
            </a:r>
            <a:br>
              <a:rPr lang="en-US" sz="900" b="1" dirty="0"/>
            </a:br>
            <a:r>
              <a:rPr lang="en-US" sz="900" b="1" dirty="0"/>
              <a:t>Assistant Teaching Professor</a:t>
            </a:r>
          </a:p>
          <a:p>
            <a:r>
              <a:rPr lang="en-US" sz="9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Research Interests:</a:t>
            </a:r>
          </a:p>
          <a:p>
            <a:r>
              <a:rPr lang="en-US" sz="900" b="1" dirty="0">
                <a:solidFill>
                  <a:schemeClr val="tx1"/>
                </a:solidFill>
              </a:rPr>
              <a:t>Adult learning and efficacy, work climate and </a:t>
            </a:r>
            <a:r>
              <a:rPr lang="en-US" sz="900" b="1" dirty="0" err="1">
                <a:solidFill>
                  <a:schemeClr val="tx1"/>
                </a:solidFill>
              </a:rPr>
              <a:t>microcredentialing</a:t>
            </a:r>
            <a:r>
              <a:rPr lang="en-US" sz="900" b="1" dirty="0">
                <a:solidFill>
                  <a:schemeClr val="tx1"/>
                </a:solidFill>
              </a:rPr>
              <a:t> to support learning;  caregiving and military;  psychometrics</a:t>
            </a:r>
            <a:endParaRPr lang="en-US" sz="900" b="1" u="sng" dirty="0">
              <a:solidFill>
                <a:schemeClr val="tx1"/>
              </a:solidFill>
            </a:endParaRPr>
          </a:p>
          <a:p>
            <a:endParaRPr lang="en-US" sz="9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8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DE15-5068-ED47-9CF3-160B00CB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091" y="107571"/>
            <a:ext cx="9484658" cy="8118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/>
              <a:t>HIP Industry Advisory Panel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5" name="Picture 4" descr="Profile photo of Jennifer Kurkoski, Ph.D.">
            <a:extLst>
              <a:ext uri="{FF2B5EF4-FFF2-40B4-BE49-F238E27FC236}">
                <a16:creationId xmlns:a16="http://schemas.microsoft.com/office/drawing/2014/main" id="{8D6812E0-3486-FF40-9305-A77ABBE75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 bwMode="auto">
          <a:xfrm>
            <a:off x="6223012" y="892798"/>
            <a:ext cx="1606681" cy="1606681"/>
          </a:xfrm>
          <a:prstGeom prst="rect">
            <a:avLst/>
          </a:prstGeom>
          <a:noFill/>
        </p:spPr>
      </p:pic>
      <p:pic>
        <p:nvPicPr>
          <p:cNvPr id="6" name="Picture 5" descr="Profile photo of Suzy Lyon">
            <a:extLst>
              <a:ext uri="{FF2B5EF4-FFF2-40B4-BE49-F238E27FC236}">
                <a16:creationId xmlns:a16="http://schemas.microsoft.com/office/drawing/2014/main" id="{0088455A-4312-9449-B0C9-97EBA70942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 bwMode="auto">
          <a:xfrm>
            <a:off x="8780737" y="863640"/>
            <a:ext cx="1741968" cy="174196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C5D9AE-6F02-0E47-9409-3BAAD3F0DEEB}"/>
              </a:ext>
            </a:extLst>
          </p:cNvPr>
          <p:cNvSpPr txBox="1"/>
          <p:nvPr/>
        </p:nvSpPr>
        <p:spPr>
          <a:xfrm>
            <a:off x="6330235" y="3637620"/>
            <a:ext cx="20404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u="sng" dirty="0"/>
              <a:t>Jennifer </a:t>
            </a:r>
            <a:r>
              <a:rPr lang="en-US" sz="2000" b="1" i="1" u="sng" dirty="0" err="1"/>
              <a:t>Kurkoski</a:t>
            </a:r>
            <a:r>
              <a:rPr lang="en-US" sz="2000" dirty="0"/>
              <a:t> </a:t>
            </a:r>
          </a:p>
          <a:p>
            <a:r>
              <a:rPr lang="en-US" sz="2000" dirty="0"/>
              <a:t>Director, </a:t>
            </a:r>
          </a:p>
          <a:p>
            <a:r>
              <a:rPr lang="en-US" sz="2000" dirty="0"/>
              <a:t>People Analytics </a:t>
            </a:r>
          </a:p>
          <a:p>
            <a:endParaRPr lang="en-US" dirty="0"/>
          </a:p>
        </p:txBody>
      </p:sp>
      <p:pic>
        <p:nvPicPr>
          <p:cNvPr id="20" name="Picture 19" descr="Google logo - Wikipedia">
            <a:extLst>
              <a:ext uri="{FF2B5EF4-FFF2-40B4-BE49-F238E27FC236}">
                <a16:creationId xmlns:a16="http://schemas.microsoft.com/office/drawing/2014/main" id="{4640D57D-2EBC-0543-9E28-B18D9CFEC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54" y="2822739"/>
            <a:ext cx="2153386" cy="723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322BAB-D3FA-1549-8B60-D4559578DB4B}"/>
              </a:ext>
            </a:extLst>
          </p:cNvPr>
          <p:cNvSpPr txBox="1"/>
          <p:nvPr/>
        </p:nvSpPr>
        <p:spPr>
          <a:xfrm>
            <a:off x="8960837" y="3575143"/>
            <a:ext cx="35988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Suzy Lyon </a:t>
            </a:r>
            <a:endParaRPr lang="en-US" sz="2000" dirty="0"/>
          </a:p>
          <a:p>
            <a:r>
              <a:rPr lang="en-US" sz="2000" dirty="0"/>
              <a:t>Senior Vice President,</a:t>
            </a:r>
          </a:p>
          <a:p>
            <a:r>
              <a:rPr lang="en-US" sz="2000" dirty="0"/>
              <a:t>Human Resources </a:t>
            </a:r>
          </a:p>
          <a:p>
            <a:endParaRPr lang="en-US" dirty="0"/>
          </a:p>
        </p:txBody>
      </p:sp>
      <p:pic>
        <p:nvPicPr>
          <p:cNvPr id="24" name="Picture 23" descr="Procter &amp;amp; Gamble - Wikipedia">
            <a:extLst>
              <a:ext uri="{FF2B5EF4-FFF2-40B4-BE49-F238E27FC236}">
                <a16:creationId xmlns:a16="http://schemas.microsoft.com/office/drawing/2014/main" id="{98C0CB7F-8E4F-E442-ACAE-716B7C9DF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239" y="2569075"/>
            <a:ext cx="1315912" cy="13159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282472-8506-4C42-88D6-47043D82D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504" y="48221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3C48D50-0B57-304B-9EDF-16B5FDCDD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010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8056333-B61D-C349-BAFD-679AE27B2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386" y="41786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9" descr="Praveen Atreya">
            <a:extLst>
              <a:ext uri="{FF2B5EF4-FFF2-40B4-BE49-F238E27FC236}">
                <a16:creationId xmlns:a16="http://schemas.microsoft.com/office/drawing/2014/main" id="{240B7702-0F4D-E845-9A2A-2B9F717A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42" y="1141725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84E51CB9-3451-0E4B-A495-BA53BB6E2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D766B5E-C7DA-0646-AA62-17A272C7C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7116" y="48350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10" descr="Verizon logo">
            <a:extLst>
              <a:ext uri="{FF2B5EF4-FFF2-40B4-BE49-F238E27FC236}">
                <a16:creationId xmlns:a16="http://schemas.microsoft.com/office/drawing/2014/main" id="{B56D5EA4-258A-8C42-8493-F9F2EA81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28" y="2872501"/>
            <a:ext cx="1030239" cy="103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F8FCDE-9072-A547-9BEC-98A4D6885E02}"/>
              </a:ext>
            </a:extLst>
          </p:cNvPr>
          <p:cNvSpPr/>
          <p:nvPr/>
        </p:nvSpPr>
        <p:spPr>
          <a:xfrm>
            <a:off x="3110407" y="3637620"/>
            <a:ext cx="2945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Segoe UI" panose="020B0502040204020203" pitchFamily="34" charset="0"/>
                <a:ea typeface="Times New Roman" panose="02020603050405020304" pitchFamily="18" charset="0"/>
              </a:rPr>
              <a:t>Praveen </a:t>
            </a:r>
            <a:r>
              <a:rPr lang="en-US" u="sng" dirty="0" err="1">
                <a:latin typeface="Segoe UI" panose="020B0502040204020203" pitchFamily="34" charset="0"/>
                <a:ea typeface="Times New Roman" panose="02020603050405020304" pitchFamily="18" charset="0"/>
              </a:rPr>
              <a:t>Atreya</a:t>
            </a:r>
            <a:endParaRPr lang="en-US" u="sng" dirty="0"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Segoe UI" panose="020B0502040204020203" pitchFamily="34" charset="0"/>
                <a:ea typeface="Times New Roman" panose="02020603050405020304" pitchFamily="18" charset="0"/>
              </a:rPr>
              <a:t>Vice President,  Technology and Product Development </a:t>
            </a:r>
            <a:endParaRPr lang="en-US" dirty="0"/>
          </a:p>
        </p:txBody>
      </p:sp>
      <p:sp>
        <p:nvSpPr>
          <p:cNvPr id="35" name="Rectangle: Rounded Corners 14">
            <a:extLst>
              <a:ext uri="{FF2B5EF4-FFF2-40B4-BE49-F238E27FC236}">
                <a16:creationId xmlns:a16="http://schemas.microsoft.com/office/drawing/2014/main" id="{3EAD819F-7687-F2AC-A662-B4E07BF6646B}"/>
              </a:ext>
            </a:extLst>
          </p:cNvPr>
          <p:cNvSpPr/>
          <p:nvPr/>
        </p:nvSpPr>
        <p:spPr>
          <a:xfrm rot="16200000">
            <a:off x="-2107345" y="2678798"/>
            <a:ext cx="6066396" cy="10117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Industry Advisory Panel</a:t>
            </a:r>
            <a:endParaRPr lang="en-US" sz="44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25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2C4B938-1A4B-344B-85C1-0C75CD009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822" y="1387962"/>
            <a:ext cx="10110059" cy="4555781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A02461-3207-6F43-96AE-6C40F509B23E}"/>
              </a:ext>
            </a:extLst>
          </p:cNvPr>
          <p:cNvSpPr txBox="1"/>
          <p:nvPr/>
        </p:nvSpPr>
        <p:spPr>
          <a:xfrm>
            <a:off x="2036319" y="80522"/>
            <a:ext cx="9735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See HIP Website for Impactful Research</a:t>
            </a:r>
          </a:p>
          <a:p>
            <a:r>
              <a:rPr lang="en-US" sz="2800" dirty="0">
                <a:solidFill>
                  <a:schemeClr val="bg1"/>
                </a:solidFill>
              </a:rPr>
              <a:t>https://</a:t>
            </a:r>
            <a:r>
              <a:rPr lang="en-US" sz="2800" dirty="0" err="1">
                <a:solidFill>
                  <a:schemeClr val="bg1"/>
                </a:solidFill>
              </a:rPr>
              <a:t>hipworkplace.la.psu.edu</a:t>
            </a:r>
            <a:r>
              <a:rPr lang="en-US" sz="2800" dirty="0">
                <a:solidFill>
                  <a:schemeClr val="bg1"/>
                </a:solidFill>
              </a:rPr>
              <a:t>/new-hip-research/</a:t>
            </a:r>
          </a:p>
        </p:txBody>
      </p:sp>
      <p:sp>
        <p:nvSpPr>
          <p:cNvPr id="34" name="Rectangle: Rounded Corners 14">
            <a:extLst>
              <a:ext uri="{FF2B5EF4-FFF2-40B4-BE49-F238E27FC236}">
                <a16:creationId xmlns:a16="http://schemas.microsoft.com/office/drawing/2014/main" id="{FCD838F3-E31A-A938-7C76-2DD0511A63D8}"/>
              </a:ext>
            </a:extLst>
          </p:cNvPr>
          <p:cNvSpPr/>
          <p:nvPr/>
        </p:nvSpPr>
        <p:spPr>
          <a:xfrm rot="16200000">
            <a:off x="-2107345" y="2678798"/>
            <a:ext cx="6066396" cy="10117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Share Science</a:t>
            </a:r>
            <a:endParaRPr lang="en-US" sz="44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13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267A0621-D79B-434B-A095-076EF8DF7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433702"/>
              </p:ext>
            </p:extLst>
          </p:nvPr>
        </p:nvGraphicFramePr>
        <p:xfrm>
          <a:off x="4714051" y="840739"/>
          <a:ext cx="7708369" cy="468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BC71D81F-7DF6-0E45-BD50-5532B49A0B39}"/>
              </a:ext>
            </a:extLst>
          </p:cNvPr>
          <p:cNvSpPr/>
          <p:nvPr/>
        </p:nvSpPr>
        <p:spPr>
          <a:xfrm>
            <a:off x="8039790" y="2105783"/>
            <a:ext cx="1056889" cy="1040351"/>
          </a:xfrm>
          <a:prstGeom prst="ellipse">
            <a:avLst/>
          </a:prstGeom>
          <a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AA6381-A54D-B947-971A-26100B34C1B9}"/>
              </a:ext>
            </a:extLst>
          </p:cNvPr>
          <p:cNvSpPr/>
          <p:nvPr/>
        </p:nvSpPr>
        <p:spPr>
          <a:xfrm>
            <a:off x="9545330" y="3076474"/>
            <a:ext cx="932379" cy="939388"/>
          </a:xfrm>
          <a:prstGeom prst="ellipse">
            <a:avLst/>
          </a:prstGeom>
          <a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903CF9-61AF-FA4B-959E-EE60A25669A6}"/>
              </a:ext>
            </a:extLst>
          </p:cNvPr>
          <p:cNvSpPr/>
          <p:nvPr/>
        </p:nvSpPr>
        <p:spPr>
          <a:xfrm>
            <a:off x="9545330" y="355991"/>
            <a:ext cx="2643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Work schedules/flexibility on retention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BB83A-F193-B144-A093-D12397A11F8F}"/>
              </a:ext>
            </a:extLst>
          </p:cNvPr>
          <p:cNvSpPr/>
          <p:nvPr/>
        </p:nvSpPr>
        <p:spPr>
          <a:xfrm>
            <a:off x="5104432" y="379074"/>
            <a:ext cx="290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Supporting creativity and retention in diverse teams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85A422-6814-A54B-A68E-3A5BE0E70BF7}"/>
              </a:ext>
            </a:extLst>
          </p:cNvPr>
          <p:cNvSpPr/>
          <p:nvPr/>
        </p:nvSpPr>
        <p:spPr>
          <a:xfrm>
            <a:off x="8182719" y="5950093"/>
            <a:ext cx="325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Psychological Safety climate and robots/AI in teams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4626DB-A9D1-BD44-A9ED-254D0E1BDF90}"/>
              </a:ext>
            </a:extLst>
          </p:cNvPr>
          <p:cNvCxnSpPr>
            <a:cxnSpLocks/>
          </p:cNvCxnSpPr>
          <p:nvPr/>
        </p:nvCxnSpPr>
        <p:spPr>
          <a:xfrm>
            <a:off x="6100512" y="1742577"/>
            <a:ext cx="2079661" cy="168642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654421-3E0F-BD45-AB57-AAD3361C2BE3}"/>
              </a:ext>
            </a:extLst>
          </p:cNvPr>
          <p:cNvCxnSpPr>
            <a:cxnSpLocks/>
          </p:cNvCxnSpPr>
          <p:nvPr/>
        </p:nvCxnSpPr>
        <p:spPr>
          <a:xfrm flipH="1">
            <a:off x="8981129" y="1153887"/>
            <a:ext cx="1129634" cy="199224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C68C07-873D-5D44-A604-BB0513D2C7E2}"/>
              </a:ext>
            </a:extLst>
          </p:cNvPr>
          <p:cNvCxnSpPr>
            <a:cxnSpLocks/>
          </p:cNvCxnSpPr>
          <p:nvPr/>
        </p:nvCxnSpPr>
        <p:spPr>
          <a:xfrm flipH="1" flipV="1">
            <a:off x="8476735" y="3892378"/>
            <a:ext cx="1008788" cy="216096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14">
            <a:extLst>
              <a:ext uri="{FF2B5EF4-FFF2-40B4-BE49-F238E27FC236}">
                <a16:creationId xmlns:a16="http://schemas.microsoft.com/office/drawing/2014/main" id="{C339D3DE-FE03-1FA2-B144-6DEB8CC46727}"/>
              </a:ext>
            </a:extLst>
          </p:cNvPr>
          <p:cNvSpPr/>
          <p:nvPr/>
        </p:nvSpPr>
        <p:spPr>
          <a:xfrm rot="16200000">
            <a:off x="-2107345" y="2678798"/>
            <a:ext cx="6066396" cy="10117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Inform Science</a:t>
            </a:r>
            <a:endParaRPr lang="en-US" sz="44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A881E9-39AD-F9BD-98E3-8EE86EFCD43E}"/>
              </a:ext>
            </a:extLst>
          </p:cNvPr>
          <p:cNvSpPr txBox="1"/>
          <p:nvPr/>
        </p:nvSpPr>
        <p:spPr>
          <a:xfrm>
            <a:off x="1540077" y="2105783"/>
            <a:ext cx="42279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GRAND CHALLENGE </a:t>
            </a:r>
          </a:p>
          <a:p>
            <a:r>
              <a:rPr lang="en-US" sz="2000" dirty="0"/>
              <a:t>With hybrid/remote work, what are</a:t>
            </a:r>
          </a:p>
          <a:p>
            <a:r>
              <a:rPr lang="en-US" sz="2000" dirty="0"/>
              <a:t>short-term and long-term costs/gains</a:t>
            </a:r>
          </a:p>
          <a:p>
            <a:r>
              <a:rPr lang="en-US" sz="20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for well-being &amp; productivity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for diversity &amp; retention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for career growth &amp; creativity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71EDA4-97B6-DE51-2113-4D55594E7E32}"/>
              </a:ext>
            </a:extLst>
          </p:cNvPr>
          <p:cNvSpPr/>
          <p:nvPr/>
        </p:nvSpPr>
        <p:spPr>
          <a:xfrm>
            <a:off x="6991725" y="3191605"/>
            <a:ext cx="854983" cy="1040524"/>
          </a:xfrm>
          <a:prstGeom prst="ellipse">
            <a:avLst/>
          </a:prstGeom>
          <a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6FC3D4895B34287AD5604E7F35A73" ma:contentTypeVersion="8" ma:contentTypeDescription="Create a new document." ma:contentTypeScope="" ma:versionID="730fe8915e9360b53956c3eeca4daf61">
  <xsd:schema xmlns:xsd="http://www.w3.org/2001/XMLSchema" xmlns:xs="http://www.w3.org/2001/XMLSchema" xmlns:p="http://schemas.microsoft.com/office/2006/metadata/properties" xmlns:ns2="9d53fd1a-07df-4325-99b4-3601a8caad41" targetNamespace="http://schemas.microsoft.com/office/2006/metadata/properties" ma:root="true" ma:fieldsID="c1bd0840e8dbcc4433dde6548e707adb" ns2:_="">
    <xsd:import namespace="9d53fd1a-07df-4325-99b4-3601a8caad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3fd1a-07df-4325-99b4-3601a8caa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7524BB-D834-498A-8835-C1B4247A67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3fd1a-07df-4325-99b4-3601a8caad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F0433A-6447-45C0-ABFB-7DF912FCE3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B66FD4-4A23-4821-AFA3-472D674504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36194</TotalTime>
  <Words>378</Words>
  <Application>Microsoft Macintosh PowerPoint</Application>
  <PresentationFormat>Widescreen</PresentationFormat>
  <Paragraphs>82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 Theme</vt:lpstr>
      <vt:lpstr>H.I.P. Workplace Initiative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 Industry Advisory Panel </vt:lpstr>
      <vt:lpstr>PowerPoint Presentation</vt:lpstr>
      <vt:lpstr>PowerPoint Presentation</vt:lpstr>
      <vt:lpstr>Plans for Fall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Grandey, Alicia Ann</cp:lastModifiedBy>
  <cp:revision>392</cp:revision>
  <cp:lastPrinted>2022-01-20T01:27:59Z</cp:lastPrinted>
  <dcterms:created xsi:type="dcterms:W3CDTF">2021-04-06T21:22:40Z</dcterms:created>
  <dcterms:modified xsi:type="dcterms:W3CDTF">2022-08-31T00:06:00Z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0x0101005C16FC3D4895B34287AD5604E7F35A73</vt:lpwstr>
  </property>
</Properties>
</file>